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77" r:id="rId2"/>
    <p:sldId id="258" r:id="rId3"/>
    <p:sldId id="259" r:id="rId4"/>
    <p:sldId id="260" r:id="rId5"/>
    <p:sldId id="273" r:id="rId6"/>
    <p:sldId id="263" r:id="rId7"/>
    <p:sldId id="276" r:id="rId8"/>
    <p:sldId id="267" r:id="rId9"/>
    <p:sldId id="272" r:id="rId10"/>
    <p:sldId id="264" r:id="rId11"/>
    <p:sldId id="278" r:id="rId12"/>
    <p:sldId id="271" r:id="rId13"/>
    <p:sldId id="274" r:id="rId14"/>
  </p:sldIdLst>
  <p:sldSz cx="12192000" cy="6858000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xvzw+YyY7xurp/vbdpvVQ2PvB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FF0000"/>
    <a:srgbClr val="FF3300"/>
    <a:srgbClr val="00FFCC"/>
    <a:srgbClr val="3C3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F79CC7-FEB9-400C-A262-3E8B24B87D62}">
  <a:tblStyle styleId="{A9F79CC7-FEB9-400C-A262-3E8B24B87D6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CC9F0E-FF01-48B2-A6C7-4A726FC2EAA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59" autoAdjust="0"/>
    <p:restoredTop sz="95310" autoAdjust="0"/>
  </p:normalViewPr>
  <p:slideViewPr>
    <p:cSldViewPr snapToGrid="0">
      <p:cViewPr>
        <p:scale>
          <a:sx n="75" d="100"/>
          <a:sy n="75" d="100"/>
        </p:scale>
        <p:origin x="8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iqur Rahman" userId="877c13f9f4f88376" providerId="LiveId" clId="{34DB1365-6E26-4618-B77F-B8806C3ABB1D}"/>
    <pc:docChg chg="undo redo custSel addSld delSld modSld sldOrd">
      <pc:chgData name="Ashiqur Rahman" userId="877c13f9f4f88376" providerId="LiveId" clId="{34DB1365-6E26-4618-B77F-B8806C3ABB1D}" dt="2025-08-29T23:20:38.168" v="1523" actId="47"/>
      <pc:docMkLst>
        <pc:docMk/>
      </pc:docMkLst>
      <pc:sldChg chg="addSp delSp modSp del mod">
        <pc:chgData name="Ashiqur Rahman" userId="877c13f9f4f88376" providerId="LiveId" clId="{34DB1365-6E26-4618-B77F-B8806C3ABB1D}" dt="2025-08-27T17:54:26.675" v="508" actId="47"/>
        <pc:sldMkLst>
          <pc:docMk/>
          <pc:sldMk cId="0" sldId="256"/>
        </pc:sldMkLst>
      </pc:sldChg>
      <pc:sldChg chg="addSp delSp modSp mod">
        <pc:chgData name="Ashiqur Rahman" userId="877c13f9f4f88376" providerId="LiveId" clId="{34DB1365-6E26-4618-B77F-B8806C3ABB1D}" dt="2025-08-27T19:30:53.798" v="1394" actId="27636"/>
        <pc:sldMkLst>
          <pc:docMk/>
          <pc:sldMk cId="0" sldId="258"/>
        </pc:sldMkLst>
        <pc:spChg chg="add mod">
          <ac:chgData name="Ashiqur Rahman" userId="877c13f9f4f88376" providerId="LiveId" clId="{34DB1365-6E26-4618-B77F-B8806C3ABB1D}" dt="2025-08-27T19:30:41.692" v="1392" actId="1035"/>
          <ac:spMkLst>
            <pc:docMk/>
            <pc:sldMk cId="0" sldId="258"/>
            <ac:spMk id="3" creationId="{4A418742-7C2D-6CF8-9C0A-87C8D0026D38}"/>
          </ac:spMkLst>
        </pc:spChg>
        <pc:spChg chg="mod">
          <ac:chgData name="Ashiqur Rahman" userId="877c13f9f4f88376" providerId="LiveId" clId="{34DB1365-6E26-4618-B77F-B8806C3ABB1D}" dt="2025-08-27T19:30:53.798" v="1394" actId="27636"/>
          <ac:spMkLst>
            <pc:docMk/>
            <pc:sldMk cId="0" sldId="258"/>
            <ac:spMk id="86" creationId="{00000000-0000-0000-0000-000000000000}"/>
          </ac:spMkLst>
        </pc:spChg>
        <pc:spChg chg="mod">
          <ac:chgData name="Ashiqur Rahman" userId="877c13f9f4f88376" providerId="LiveId" clId="{34DB1365-6E26-4618-B77F-B8806C3ABB1D}" dt="2025-08-27T19:25:12.745" v="1293" actId="20577"/>
          <ac:spMkLst>
            <pc:docMk/>
            <pc:sldMk cId="0" sldId="258"/>
            <ac:spMk id="87" creationId="{00000000-0000-0000-0000-000000000000}"/>
          </ac:spMkLst>
        </pc:spChg>
      </pc:sldChg>
      <pc:sldChg chg="addSp delSp modSp mod">
        <pc:chgData name="Ashiqur Rahman" userId="877c13f9f4f88376" providerId="LiveId" clId="{34DB1365-6E26-4618-B77F-B8806C3ABB1D}" dt="2025-08-27T19:30:36.232" v="1387" actId="1035"/>
        <pc:sldMkLst>
          <pc:docMk/>
          <pc:sldMk cId="0" sldId="259"/>
        </pc:sldMkLst>
        <pc:spChg chg="add mod">
          <ac:chgData name="Ashiqur Rahman" userId="877c13f9f4f88376" providerId="LiveId" clId="{34DB1365-6E26-4618-B77F-B8806C3ABB1D}" dt="2025-08-27T19:30:36.232" v="1387" actId="1035"/>
          <ac:spMkLst>
            <pc:docMk/>
            <pc:sldMk cId="0" sldId="259"/>
            <ac:spMk id="3" creationId="{CCE3D162-1272-42DD-C9BF-AAF06EF82950}"/>
          </ac:spMkLst>
        </pc:spChg>
        <pc:spChg chg="mod">
          <ac:chgData name="Ashiqur Rahman" userId="877c13f9f4f88376" providerId="LiveId" clId="{34DB1365-6E26-4618-B77F-B8806C3ABB1D}" dt="2025-08-27T19:27:53.601" v="1308" actId="255"/>
          <ac:spMkLst>
            <pc:docMk/>
            <pc:sldMk cId="0" sldId="259"/>
            <ac:spMk id="94" creationId="{00000000-0000-0000-0000-000000000000}"/>
          </ac:spMkLst>
        </pc:spChg>
        <pc:spChg chg="mod">
          <ac:chgData name="Ashiqur Rahman" userId="877c13f9f4f88376" providerId="LiveId" clId="{34DB1365-6E26-4618-B77F-B8806C3ABB1D}" dt="2025-08-27T19:24:45.153" v="1260" actId="255"/>
          <ac:spMkLst>
            <pc:docMk/>
            <pc:sldMk cId="0" sldId="259"/>
            <ac:spMk id="95" creationId="{00000000-0000-0000-0000-000000000000}"/>
          </ac:spMkLst>
        </pc:spChg>
      </pc:sldChg>
      <pc:sldChg chg="addSp delSp modSp mod">
        <pc:chgData name="Ashiqur Rahman" userId="877c13f9f4f88376" providerId="LiveId" clId="{34DB1365-6E26-4618-B77F-B8806C3ABB1D}" dt="2025-08-27T19:30:28.152" v="1382" actId="1035"/>
        <pc:sldMkLst>
          <pc:docMk/>
          <pc:sldMk cId="0" sldId="260"/>
        </pc:sldMkLst>
        <pc:spChg chg="add mod">
          <ac:chgData name="Ashiqur Rahman" userId="877c13f9f4f88376" providerId="LiveId" clId="{34DB1365-6E26-4618-B77F-B8806C3ABB1D}" dt="2025-08-27T19:30:28.152" v="1382" actId="1035"/>
          <ac:spMkLst>
            <pc:docMk/>
            <pc:sldMk cId="0" sldId="260"/>
            <ac:spMk id="3" creationId="{03C43D23-95B4-1277-7DF2-6DAE7E17E0A5}"/>
          </ac:spMkLst>
        </pc:spChg>
        <pc:spChg chg="mod">
          <ac:chgData name="Ashiqur Rahman" userId="877c13f9f4f88376" providerId="LiveId" clId="{34DB1365-6E26-4618-B77F-B8806C3ABB1D}" dt="2025-08-27T19:27:42.914" v="1307" actId="255"/>
          <ac:spMkLst>
            <pc:docMk/>
            <pc:sldMk cId="0" sldId="260"/>
            <ac:spMk id="101" creationId="{00000000-0000-0000-0000-000000000000}"/>
          </ac:spMkLst>
        </pc:spChg>
        <pc:spChg chg="mod">
          <ac:chgData name="Ashiqur Rahman" userId="877c13f9f4f88376" providerId="LiveId" clId="{34DB1365-6E26-4618-B77F-B8806C3ABB1D}" dt="2025-08-27T19:24:36.300" v="1259" actId="255"/>
          <ac:spMkLst>
            <pc:docMk/>
            <pc:sldMk cId="0" sldId="260"/>
            <ac:spMk id="102" creationId="{00000000-0000-0000-0000-000000000000}"/>
          </ac:spMkLst>
        </pc:spChg>
      </pc:sldChg>
      <pc:sldChg chg="addSp delSp modSp mod">
        <pc:chgData name="Ashiqur Rahman" userId="877c13f9f4f88376" providerId="LiveId" clId="{34DB1365-6E26-4618-B77F-B8806C3ABB1D}" dt="2025-08-27T19:30:12.055" v="1372" actId="1035"/>
        <pc:sldMkLst>
          <pc:docMk/>
          <pc:sldMk cId="0" sldId="263"/>
        </pc:sldMkLst>
        <pc:spChg chg="add mod">
          <ac:chgData name="Ashiqur Rahman" userId="877c13f9f4f88376" providerId="LiveId" clId="{34DB1365-6E26-4618-B77F-B8806C3ABB1D}" dt="2025-08-27T19:30:12.055" v="1372" actId="1035"/>
          <ac:spMkLst>
            <pc:docMk/>
            <pc:sldMk cId="0" sldId="263"/>
            <ac:spMk id="3" creationId="{431D3D80-BBA4-0118-B792-A6EB3CA7F459}"/>
          </ac:spMkLst>
        </pc:spChg>
        <pc:spChg chg="mod">
          <ac:chgData name="Ashiqur Rahman" userId="877c13f9f4f88376" providerId="LiveId" clId="{34DB1365-6E26-4618-B77F-B8806C3ABB1D}" dt="2025-08-27T19:15:13.256" v="1169" actId="1076"/>
          <ac:spMkLst>
            <pc:docMk/>
            <pc:sldMk cId="0" sldId="263"/>
            <ac:spMk id="122" creationId="{00000000-0000-0000-0000-000000000000}"/>
          </ac:spMkLst>
        </pc:spChg>
        <pc:spChg chg="mod">
          <ac:chgData name="Ashiqur Rahman" userId="877c13f9f4f88376" providerId="LiveId" clId="{34DB1365-6E26-4618-B77F-B8806C3ABB1D}" dt="2025-08-27T19:24:03.227" v="1258" actId="255"/>
          <ac:spMkLst>
            <pc:docMk/>
            <pc:sldMk cId="0" sldId="263"/>
            <ac:spMk id="123" creationId="{00000000-0000-0000-0000-000000000000}"/>
          </ac:spMkLst>
        </pc:spChg>
      </pc:sldChg>
      <pc:sldChg chg="addSp delSp modSp mod">
        <pc:chgData name="Ashiqur Rahman" userId="877c13f9f4f88376" providerId="LiveId" clId="{34DB1365-6E26-4618-B77F-B8806C3ABB1D}" dt="2025-08-27T19:29:49.746" v="1352" actId="1035"/>
        <pc:sldMkLst>
          <pc:docMk/>
          <pc:sldMk cId="0" sldId="264"/>
        </pc:sldMkLst>
        <pc:spChg chg="add mod">
          <ac:chgData name="Ashiqur Rahman" userId="877c13f9f4f88376" providerId="LiveId" clId="{34DB1365-6E26-4618-B77F-B8806C3ABB1D}" dt="2025-08-27T19:29:49.746" v="1352" actId="1035"/>
          <ac:spMkLst>
            <pc:docMk/>
            <pc:sldMk cId="0" sldId="264"/>
            <ac:spMk id="3" creationId="{7E2C86CA-1111-9CB7-92E9-B2BC4D81959B}"/>
          </ac:spMkLst>
        </pc:spChg>
        <pc:spChg chg="mod">
          <ac:chgData name="Ashiqur Rahman" userId="877c13f9f4f88376" providerId="LiveId" clId="{34DB1365-6E26-4618-B77F-B8806C3ABB1D}" dt="2025-08-27T19:20:58.065" v="1235" actId="20577"/>
          <ac:spMkLst>
            <pc:docMk/>
            <pc:sldMk cId="0" sldId="264"/>
            <ac:spMk id="129" creationId="{00000000-0000-0000-0000-000000000000}"/>
          </ac:spMkLst>
        </pc:spChg>
        <pc:spChg chg="mod">
          <ac:chgData name="Ashiqur Rahman" userId="877c13f9f4f88376" providerId="LiveId" clId="{34DB1365-6E26-4618-B77F-B8806C3ABB1D}" dt="2025-08-27T19:23:03.802" v="1252" actId="255"/>
          <ac:spMkLst>
            <pc:docMk/>
            <pc:sldMk cId="0" sldId="264"/>
            <ac:spMk id="130" creationId="{00000000-0000-0000-0000-000000000000}"/>
          </ac:spMkLst>
        </pc:spChg>
      </pc:sldChg>
      <pc:sldChg chg="addSp delSp modSp mod">
        <pc:chgData name="Ashiqur Rahman" userId="877c13f9f4f88376" providerId="LiveId" clId="{34DB1365-6E26-4618-B77F-B8806C3ABB1D}" dt="2025-08-27T19:30:00.751" v="1362" actId="1035"/>
        <pc:sldMkLst>
          <pc:docMk/>
          <pc:sldMk cId="0" sldId="267"/>
        </pc:sldMkLst>
        <pc:spChg chg="add mod">
          <ac:chgData name="Ashiqur Rahman" userId="877c13f9f4f88376" providerId="LiveId" clId="{34DB1365-6E26-4618-B77F-B8806C3ABB1D}" dt="2025-08-27T19:30:00.751" v="1362" actId="1035"/>
          <ac:spMkLst>
            <pc:docMk/>
            <pc:sldMk cId="0" sldId="267"/>
            <ac:spMk id="3" creationId="{53A0B4A1-CACB-770A-64B0-A3F3A252A3CC}"/>
          </ac:spMkLst>
        </pc:spChg>
        <pc:spChg chg="mod">
          <ac:chgData name="Ashiqur Rahman" userId="877c13f9f4f88376" providerId="LiveId" clId="{34DB1365-6E26-4618-B77F-B8806C3ABB1D}" dt="2025-08-27T18:59:54.760" v="1022" actId="1076"/>
          <ac:spMkLst>
            <pc:docMk/>
            <pc:sldMk cId="0" sldId="267"/>
            <ac:spMk id="149" creationId="{00000000-0000-0000-0000-000000000000}"/>
          </ac:spMkLst>
        </pc:spChg>
        <pc:spChg chg="mod">
          <ac:chgData name="Ashiqur Rahman" userId="877c13f9f4f88376" providerId="LiveId" clId="{34DB1365-6E26-4618-B77F-B8806C3ABB1D}" dt="2025-08-27T19:23:31.113" v="1257" actId="255"/>
          <ac:spMkLst>
            <pc:docMk/>
            <pc:sldMk cId="0" sldId="267"/>
            <ac:spMk id="150" creationId="{00000000-0000-0000-0000-000000000000}"/>
          </ac:spMkLst>
        </pc:spChg>
      </pc:sldChg>
      <pc:sldChg chg="addSp delSp modSp mod">
        <pc:chgData name="Ashiqur Rahman" userId="877c13f9f4f88376" providerId="LiveId" clId="{34DB1365-6E26-4618-B77F-B8806C3ABB1D}" dt="2025-08-27T19:29:30.958" v="1342" actId="1036"/>
        <pc:sldMkLst>
          <pc:docMk/>
          <pc:sldMk cId="0" sldId="271"/>
        </pc:sldMkLst>
        <pc:spChg chg="add mod">
          <ac:chgData name="Ashiqur Rahman" userId="877c13f9f4f88376" providerId="LiveId" clId="{34DB1365-6E26-4618-B77F-B8806C3ABB1D}" dt="2025-08-27T19:29:30.958" v="1342" actId="1036"/>
          <ac:spMkLst>
            <pc:docMk/>
            <pc:sldMk cId="0" sldId="271"/>
            <ac:spMk id="3" creationId="{4BA938B4-3BBB-DA20-4C7D-46BC887FB854}"/>
          </ac:spMkLst>
        </pc:spChg>
        <pc:spChg chg="mod">
          <ac:chgData name="Ashiqur Rahman" userId="877c13f9f4f88376" providerId="LiveId" clId="{34DB1365-6E26-4618-B77F-B8806C3ABB1D}" dt="2025-08-27T19:21:34.431" v="1241" actId="1076"/>
          <ac:spMkLst>
            <pc:docMk/>
            <pc:sldMk cId="0" sldId="271"/>
            <ac:spMk id="179" creationId="{00000000-0000-0000-0000-000000000000}"/>
          </ac:spMkLst>
        </pc:spChg>
        <pc:spChg chg="mod">
          <ac:chgData name="Ashiqur Rahman" userId="877c13f9f4f88376" providerId="LiveId" clId="{34DB1365-6E26-4618-B77F-B8806C3ABB1D}" dt="2025-08-27T19:21:13.992" v="1237" actId="403"/>
          <ac:spMkLst>
            <pc:docMk/>
            <pc:sldMk cId="0" sldId="271"/>
            <ac:spMk id="182" creationId="{00000000-0000-0000-0000-000000000000}"/>
          </ac:spMkLst>
        </pc:spChg>
      </pc:sldChg>
      <pc:sldChg chg="addSp delSp modSp mod setBg">
        <pc:chgData name="Ashiqur Rahman" userId="877c13f9f4f88376" providerId="LiveId" clId="{34DB1365-6E26-4618-B77F-B8806C3ABB1D}" dt="2025-08-27T19:29:55.241" v="1357" actId="1035"/>
        <pc:sldMkLst>
          <pc:docMk/>
          <pc:sldMk cId="781648084" sldId="272"/>
        </pc:sldMkLst>
        <pc:spChg chg="mod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3" creationId="{AACB18BF-B598-C9ED-DE93-B4568C84EF6D}"/>
          </ac:spMkLst>
        </pc:spChg>
        <pc:spChg chg="add mod">
          <ac:chgData name="Ashiqur Rahman" userId="877c13f9f4f88376" providerId="LiveId" clId="{34DB1365-6E26-4618-B77F-B8806C3ABB1D}" dt="2025-08-27T19:29:55.241" v="1357" actId="1035"/>
          <ac:spMkLst>
            <pc:docMk/>
            <pc:sldMk cId="781648084" sldId="272"/>
            <ac:spMk id="4" creationId="{64D39E28-9EF9-0B8E-702A-56BF78E1107C}"/>
          </ac:spMkLst>
        </pc:spChg>
        <pc:spChg chg="mod">
          <ac:chgData name="Ashiqur Rahman" userId="877c13f9f4f88376" providerId="LiveId" clId="{34DB1365-6E26-4618-B77F-B8806C3ABB1D}" dt="2025-08-27T18:49:59.520" v="999" actId="207"/>
          <ac:spMkLst>
            <pc:docMk/>
            <pc:sldMk cId="781648084" sldId="272"/>
            <ac:spMk id="5" creationId="{27C0E51C-5AF2-F374-9153-1EB85E2B7D73}"/>
          </ac:spMkLst>
        </pc:spChg>
        <pc:spChg chg="mod">
          <ac:chgData name="Ashiqur Rahman" userId="877c13f9f4f88376" providerId="LiveId" clId="{34DB1365-6E26-4618-B77F-B8806C3ABB1D}" dt="2025-08-27T18:49:59.520" v="999" actId="207"/>
          <ac:spMkLst>
            <pc:docMk/>
            <pc:sldMk cId="781648084" sldId="272"/>
            <ac:spMk id="6" creationId="{8049D7E1-4C92-C5EF-B549-887275BB36C9}"/>
          </ac:spMkLst>
        </pc:spChg>
        <pc:spChg chg="mod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7" creationId="{35349FC4-9D00-3672-E24C-80A455B62B51}"/>
          </ac:spMkLst>
        </pc:spChg>
        <pc:spChg chg="mod topLvl">
          <ac:chgData name="Ashiqur Rahman" userId="877c13f9f4f88376" providerId="LiveId" clId="{34DB1365-6E26-4618-B77F-B8806C3ABB1D}" dt="2025-08-27T18:51:06.194" v="1000" actId="207"/>
          <ac:spMkLst>
            <pc:docMk/>
            <pc:sldMk cId="781648084" sldId="272"/>
            <ac:spMk id="8" creationId="{FB874403-4F5E-3363-183B-EFB70CCF32DB}"/>
          </ac:spMkLst>
        </pc:spChg>
        <pc:spChg chg="mod topLvl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9" creationId="{2F230577-7A96-BE27-36FB-A6E9B3F32800}"/>
          </ac:spMkLst>
        </pc:spChg>
        <pc:spChg chg="mod topLvl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12" creationId="{E710A0FD-68D9-82B1-1CF8-32BB97468E62}"/>
          </ac:spMkLst>
        </pc:spChg>
        <pc:spChg chg="mod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13" creationId="{6E6520F2-6299-F259-DBD8-F71B4C7A5899}"/>
          </ac:spMkLst>
        </pc:spChg>
        <pc:spChg chg="mod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14" creationId="{E3279E5B-ABFF-C7A4-ABF4-3BB96EB9E053}"/>
          </ac:spMkLst>
        </pc:spChg>
        <pc:spChg chg="mod topLvl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15" creationId="{0011333C-55B8-A21A-D52A-3814801D4977}"/>
          </ac:spMkLst>
        </pc:spChg>
        <pc:spChg chg="mod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16" creationId="{370B91B5-6F73-19EF-8A80-67FF9EAC1753}"/>
          </ac:spMkLst>
        </pc:spChg>
        <pc:spChg chg="mod">
          <ac:chgData name="Ashiqur Rahman" userId="877c13f9f4f88376" providerId="LiveId" clId="{34DB1365-6E26-4618-B77F-B8806C3ABB1D}" dt="2025-08-27T18:51:47.351" v="1004" actId="207"/>
          <ac:spMkLst>
            <pc:docMk/>
            <pc:sldMk cId="781648084" sldId="272"/>
            <ac:spMk id="17" creationId="{E93E3F12-3883-892C-B2A7-9B44A8F8DBC8}"/>
          </ac:spMkLst>
        </pc:spChg>
        <pc:spChg chg="mod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18" creationId="{FA23CA4D-2181-CF40-E1FC-4E90A5BAF59D}"/>
          </ac:spMkLst>
        </pc:spChg>
        <pc:spChg chg="mod">
          <ac:chgData name="Ashiqur Rahman" userId="877c13f9f4f88376" providerId="LiveId" clId="{34DB1365-6E26-4618-B77F-B8806C3ABB1D}" dt="2025-08-27T18:51:47.351" v="1004" actId="207"/>
          <ac:spMkLst>
            <pc:docMk/>
            <pc:sldMk cId="781648084" sldId="272"/>
            <ac:spMk id="19" creationId="{AC40E4F6-134A-441B-B566-F0F996C6DD84}"/>
          </ac:spMkLst>
        </pc:spChg>
        <pc:spChg chg="mod">
          <ac:chgData name="Ashiqur Rahman" userId="877c13f9f4f88376" providerId="LiveId" clId="{34DB1365-6E26-4618-B77F-B8806C3ABB1D}" dt="2025-08-27T18:53:31.229" v="1008" actId="207"/>
          <ac:spMkLst>
            <pc:docMk/>
            <pc:sldMk cId="781648084" sldId="272"/>
            <ac:spMk id="20" creationId="{EBD8CE2B-876C-300D-C121-41E53E93C64B}"/>
          </ac:spMkLst>
        </pc:spChg>
        <pc:spChg chg="mod">
          <ac:chgData name="Ashiqur Rahman" userId="877c13f9f4f88376" providerId="LiveId" clId="{34DB1365-6E26-4618-B77F-B8806C3ABB1D}" dt="2025-08-27T18:49:36.027" v="998" actId="207"/>
          <ac:spMkLst>
            <pc:docMk/>
            <pc:sldMk cId="781648084" sldId="272"/>
            <ac:spMk id="21" creationId="{40785587-082F-311A-248E-02A2E9758A86}"/>
          </ac:spMkLst>
        </pc:spChg>
        <pc:spChg chg="mod">
          <ac:chgData name="Ashiqur Rahman" userId="877c13f9f4f88376" providerId="LiveId" clId="{34DB1365-6E26-4618-B77F-B8806C3ABB1D}" dt="2025-08-27T18:49:36.027" v="998" actId="207"/>
          <ac:spMkLst>
            <pc:docMk/>
            <pc:sldMk cId="781648084" sldId="272"/>
            <ac:spMk id="24" creationId="{795DE7B9-1043-9E15-8190-6EAC82CAF3B5}"/>
          </ac:spMkLst>
        </pc:spChg>
        <pc:spChg chg="mod">
          <ac:chgData name="Ashiqur Rahman" userId="877c13f9f4f88376" providerId="LiveId" clId="{34DB1365-6E26-4618-B77F-B8806C3ABB1D}" dt="2025-08-27T18:49:36.027" v="998" actId="207"/>
          <ac:spMkLst>
            <pc:docMk/>
            <pc:sldMk cId="781648084" sldId="272"/>
            <ac:spMk id="31" creationId="{5F842095-42F2-99D3-8C73-8BD4244B0A2E}"/>
          </ac:spMkLst>
        </pc:spChg>
        <pc:spChg chg="mod">
          <ac:chgData name="Ashiqur Rahman" userId="877c13f9f4f88376" providerId="LiveId" clId="{34DB1365-6E26-4618-B77F-B8806C3ABB1D}" dt="2025-08-27T18:49:36.027" v="998" actId="207"/>
          <ac:spMkLst>
            <pc:docMk/>
            <pc:sldMk cId="781648084" sldId="272"/>
            <ac:spMk id="34" creationId="{3CD9CA60-BF9E-B04C-A000-E7C7DE4FB9C5}"/>
          </ac:spMkLst>
        </pc:spChg>
        <pc:spChg chg="mod">
          <ac:chgData name="Ashiqur Rahman" userId="877c13f9f4f88376" providerId="LiveId" clId="{34DB1365-6E26-4618-B77F-B8806C3ABB1D}" dt="2025-08-27T18:49:36.027" v="998" actId="207"/>
          <ac:spMkLst>
            <pc:docMk/>
            <pc:sldMk cId="781648084" sldId="272"/>
            <ac:spMk id="37" creationId="{FDD40E1F-2396-B1A8-FB1C-35CA444EB847}"/>
          </ac:spMkLst>
        </pc:spChg>
        <pc:spChg chg="mod topLvl">
          <ac:chgData name="Ashiqur Rahman" userId="877c13f9f4f88376" providerId="LiveId" clId="{34DB1365-6E26-4618-B77F-B8806C3ABB1D}" dt="2025-08-27T18:44:44.646" v="956" actId="14100"/>
          <ac:spMkLst>
            <pc:docMk/>
            <pc:sldMk cId="781648084" sldId="272"/>
            <ac:spMk id="48" creationId="{4B91C308-37B5-EBBA-144E-E85F59691BDD}"/>
          </ac:spMkLst>
        </pc:spChg>
        <pc:spChg chg="mod">
          <ac:chgData name="Ashiqur Rahman" userId="877c13f9f4f88376" providerId="LiveId" clId="{34DB1365-6E26-4618-B77F-B8806C3ABB1D}" dt="2025-08-27T18:44:56.398" v="959" actId="14100"/>
          <ac:spMkLst>
            <pc:docMk/>
            <pc:sldMk cId="781648084" sldId="272"/>
            <ac:spMk id="52" creationId="{31DD999A-EA55-2957-421A-9929ACB3B1B8}"/>
          </ac:spMkLst>
        </pc:spChg>
        <pc:spChg chg="mod topLvl">
          <ac:chgData name="Ashiqur Rahman" userId="877c13f9f4f88376" providerId="LiveId" clId="{34DB1365-6E26-4618-B77F-B8806C3ABB1D}" dt="2025-08-27T18:45:02.390" v="961" actId="14100"/>
          <ac:spMkLst>
            <pc:docMk/>
            <pc:sldMk cId="781648084" sldId="272"/>
            <ac:spMk id="54" creationId="{4A837ED0-B594-001C-C0C3-BAE0BB787E94}"/>
          </ac:spMkLst>
        </pc:spChg>
        <pc:spChg chg="mod">
          <ac:chgData name="Ashiqur Rahman" userId="877c13f9f4f88376" providerId="LiveId" clId="{34DB1365-6E26-4618-B77F-B8806C3ABB1D}" dt="2025-08-27T18:51:17.314" v="1001" actId="207"/>
          <ac:spMkLst>
            <pc:docMk/>
            <pc:sldMk cId="781648084" sldId="272"/>
            <ac:spMk id="55" creationId="{9B590541-3449-4F03-3014-FD5C61E81B2E}"/>
          </ac:spMkLst>
        </pc:spChg>
        <pc:spChg chg="mod">
          <ac:chgData name="Ashiqur Rahman" userId="877c13f9f4f88376" providerId="LiveId" clId="{34DB1365-6E26-4618-B77F-B8806C3ABB1D}" dt="2025-08-27T18:51:17.314" v="1001" actId="207"/>
          <ac:spMkLst>
            <pc:docMk/>
            <pc:sldMk cId="781648084" sldId="272"/>
            <ac:spMk id="56" creationId="{7DA43726-A2E3-6828-0BE0-1E35BC3CDC89}"/>
          </ac:spMkLst>
        </pc:spChg>
        <pc:spChg chg="mod">
          <ac:chgData name="Ashiqur Rahman" userId="877c13f9f4f88376" providerId="LiveId" clId="{34DB1365-6E26-4618-B77F-B8806C3ABB1D}" dt="2025-08-27T18:51:17.314" v="1001" actId="207"/>
          <ac:spMkLst>
            <pc:docMk/>
            <pc:sldMk cId="781648084" sldId="272"/>
            <ac:spMk id="57" creationId="{2BE4A801-6EEF-72C3-F03E-BB133FB4F26F}"/>
          </ac:spMkLst>
        </pc:spChg>
        <pc:spChg chg="mod topLvl">
          <ac:chgData name="Ashiqur Rahman" userId="877c13f9f4f88376" providerId="LiveId" clId="{34DB1365-6E26-4618-B77F-B8806C3ABB1D}" dt="2025-08-27T18:45:41.167" v="970" actId="14100"/>
          <ac:spMkLst>
            <pc:docMk/>
            <pc:sldMk cId="781648084" sldId="272"/>
            <ac:spMk id="58" creationId="{394687F0-5FFF-B33D-805E-FEF4FCBED843}"/>
          </ac:spMkLst>
        </pc:spChg>
        <pc:spChg chg="mod">
          <ac:chgData name="Ashiqur Rahman" userId="877c13f9f4f88376" providerId="LiveId" clId="{34DB1365-6E26-4618-B77F-B8806C3ABB1D}" dt="2025-08-27T18:45:47.790" v="972" actId="14100"/>
          <ac:spMkLst>
            <pc:docMk/>
            <pc:sldMk cId="781648084" sldId="272"/>
            <ac:spMk id="60" creationId="{CB209978-5B30-E550-562E-3FE20E81C0DB}"/>
          </ac:spMkLst>
        </pc:spChg>
        <pc:spChg chg="mod">
          <ac:chgData name="Ashiqur Rahman" userId="877c13f9f4f88376" providerId="LiveId" clId="{34DB1365-6E26-4618-B77F-B8806C3ABB1D}" dt="2025-08-27T18:45:54.606" v="974" actId="14100"/>
          <ac:spMkLst>
            <pc:docMk/>
            <pc:sldMk cId="781648084" sldId="272"/>
            <ac:spMk id="61" creationId="{6C7729FF-1E56-FDC8-AB21-197102E1677C}"/>
          </ac:spMkLst>
        </pc:spChg>
        <pc:spChg chg="mod topLvl">
          <ac:chgData name="Ashiqur Rahman" userId="877c13f9f4f88376" providerId="LiveId" clId="{34DB1365-6E26-4618-B77F-B8806C3ABB1D}" dt="2025-08-27T18:52:54.512" v="1007" actId="207"/>
          <ac:spMkLst>
            <pc:docMk/>
            <pc:sldMk cId="781648084" sldId="272"/>
            <ac:spMk id="62" creationId="{10CE4A69-8DF0-077B-31E1-B8C94C97F217}"/>
          </ac:spMkLst>
        </pc:spChg>
        <pc:spChg chg="mod">
          <ac:chgData name="Ashiqur Rahman" userId="877c13f9f4f88376" providerId="LiveId" clId="{34DB1365-6E26-4618-B77F-B8806C3ABB1D}" dt="2025-08-27T18:52:54.512" v="1007" actId="207"/>
          <ac:spMkLst>
            <pc:docMk/>
            <pc:sldMk cId="781648084" sldId="272"/>
            <ac:spMk id="63" creationId="{2C468D86-428F-A938-EA37-D82E23218094}"/>
          </ac:spMkLst>
        </pc:spChg>
        <pc:spChg chg="mod topLvl">
          <ac:chgData name="Ashiqur Rahman" userId="877c13f9f4f88376" providerId="LiveId" clId="{34DB1365-6E26-4618-B77F-B8806C3ABB1D}" dt="2025-08-27T18:52:54.512" v="1007" actId="207"/>
          <ac:spMkLst>
            <pc:docMk/>
            <pc:sldMk cId="781648084" sldId="272"/>
            <ac:spMk id="128" creationId="{3699FC57-D1B8-DCA1-D617-B636EC446626}"/>
          </ac:spMkLst>
        </pc:spChg>
        <pc:spChg chg="mod topLvl">
          <ac:chgData name="Ashiqur Rahman" userId="877c13f9f4f88376" providerId="LiveId" clId="{34DB1365-6E26-4618-B77F-B8806C3ABB1D}" dt="2025-08-27T18:52:54.512" v="1007" actId="207"/>
          <ac:spMkLst>
            <pc:docMk/>
            <pc:sldMk cId="781648084" sldId="272"/>
            <ac:spMk id="129" creationId="{23783EDB-E17F-3BDB-7D9D-59AB20525881}"/>
          </ac:spMkLst>
        </pc:spChg>
        <pc:spChg chg="mod">
          <ac:chgData name="Ashiqur Rahman" userId="877c13f9f4f88376" providerId="LiveId" clId="{34DB1365-6E26-4618-B77F-B8806C3ABB1D}" dt="2025-08-27T19:26:48.328" v="1299" actId="255"/>
          <ac:spMkLst>
            <pc:docMk/>
            <pc:sldMk cId="781648084" sldId="272"/>
            <ac:spMk id="156" creationId="{2BBEB0C6-2FB9-B2DA-0DEE-94C298EB5CBE}"/>
          </ac:spMkLst>
        </pc:spChg>
      </pc:sldChg>
      <pc:sldChg chg="addSp delSp modSp mod">
        <pc:chgData name="Ashiqur Rahman" userId="877c13f9f4f88376" providerId="LiveId" clId="{34DB1365-6E26-4618-B77F-B8806C3ABB1D}" dt="2025-08-27T19:30:22.263" v="1377" actId="1035"/>
        <pc:sldMkLst>
          <pc:docMk/>
          <pc:sldMk cId="3145901124" sldId="273"/>
        </pc:sldMkLst>
        <pc:spChg chg="add mod">
          <ac:chgData name="Ashiqur Rahman" userId="877c13f9f4f88376" providerId="LiveId" clId="{34DB1365-6E26-4618-B77F-B8806C3ABB1D}" dt="2025-08-27T19:30:22.263" v="1377" actId="1035"/>
          <ac:spMkLst>
            <pc:docMk/>
            <pc:sldMk cId="3145901124" sldId="273"/>
            <ac:spMk id="3" creationId="{C1D13823-07C8-F9AB-D9F5-EF5C37056D3E}"/>
          </ac:spMkLst>
        </pc:spChg>
        <pc:spChg chg="mod">
          <ac:chgData name="Ashiqur Rahman" userId="877c13f9f4f88376" providerId="LiveId" clId="{34DB1365-6E26-4618-B77F-B8806C3ABB1D}" dt="2025-08-27T19:27:32.265" v="1306" actId="255"/>
          <ac:spMkLst>
            <pc:docMk/>
            <pc:sldMk cId="3145901124" sldId="273"/>
            <ac:spMk id="136" creationId="{D2D84F74-1537-2F79-5475-FE4C60AE69B4}"/>
          </ac:spMkLst>
        </pc:spChg>
        <pc:graphicFrameChg chg="mod modGraphic">
          <ac:chgData name="Ashiqur Rahman" userId="877c13f9f4f88376" providerId="LiveId" clId="{34DB1365-6E26-4618-B77F-B8806C3ABB1D}" dt="2025-08-27T19:09:31.511" v="1130" actId="1076"/>
          <ac:graphicFrameMkLst>
            <pc:docMk/>
            <pc:sldMk cId="3145901124" sldId="273"/>
            <ac:graphicFrameMk id="4" creationId="{D8B5E46C-E081-B699-90E7-29879903CB17}"/>
          </ac:graphicFrameMkLst>
        </pc:graphicFrameChg>
      </pc:sldChg>
      <pc:sldChg chg="addSp delSp modSp mod">
        <pc:chgData name="Ashiqur Rahman" userId="877c13f9f4f88376" providerId="LiveId" clId="{34DB1365-6E26-4618-B77F-B8806C3ABB1D}" dt="2025-08-27T19:29:06.557" v="1327" actId="478"/>
        <pc:sldMkLst>
          <pc:docMk/>
          <pc:sldMk cId="2959111160" sldId="274"/>
        </pc:sldMkLst>
        <pc:spChg chg="mod">
          <ac:chgData name="Ashiqur Rahman" userId="877c13f9f4f88376" providerId="LiveId" clId="{34DB1365-6E26-4618-B77F-B8806C3ABB1D}" dt="2025-08-27T16:24:04.394" v="81" actId="20577"/>
          <ac:spMkLst>
            <pc:docMk/>
            <pc:sldMk cId="2959111160" sldId="274"/>
            <ac:spMk id="179" creationId="{B74F6BFA-647B-18D9-85F9-1B10F08A685C}"/>
          </ac:spMkLst>
        </pc:spChg>
      </pc:sldChg>
      <pc:sldChg chg="addSp delSp modSp add del mod">
        <pc:chgData name="Ashiqur Rahman" userId="877c13f9f4f88376" providerId="LiveId" clId="{34DB1365-6E26-4618-B77F-B8806C3ABB1D}" dt="2025-08-27T18:31:49.485" v="803" actId="47"/>
        <pc:sldMkLst>
          <pc:docMk/>
          <pc:sldMk cId="1404446648" sldId="275"/>
        </pc:sldMkLst>
      </pc:sldChg>
      <pc:sldChg chg="addSp delSp modSp add mod">
        <pc:chgData name="Ashiqur Rahman" userId="877c13f9f4f88376" providerId="LiveId" clId="{34DB1365-6E26-4618-B77F-B8806C3ABB1D}" dt="2025-08-29T23:01:57.364" v="1520" actId="14100"/>
        <pc:sldMkLst>
          <pc:docMk/>
          <pc:sldMk cId="3180692761" sldId="276"/>
        </pc:sldMkLst>
        <pc:spChg chg="add mod">
          <ac:chgData name="Ashiqur Rahman" userId="877c13f9f4f88376" providerId="LiveId" clId="{34DB1365-6E26-4618-B77F-B8806C3ABB1D}" dt="2025-08-29T22:55:28.492" v="1473" actId="208"/>
          <ac:spMkLst>
            <pc:docMk/>
            <pc:sldMk cId="3180692761" sldId="276"/>
            <ac:spMk id="3" creationId="{2FE72616-B2E0-1281-CF03-810C15A7D953}"/>
          </ac:spMkLst>
        </pc:spChg>
        <pc:spChg chg="mod ord topLvl">
          <ac:chgData name="Ashiqur Rahman" userId="877c13f9f4f88376" providerId="LiveId" clId="{34DB1365-6E26-4618-B77F-B8806C3ABB1D}" dt="2025-08-29T22:54:09.280" v="1464" actId="165"/>
          <ac:spMkLst>
            <pc:docMk/>
            <pc:sldMk cId="3180692761" sldId="276"/>
            <ac:spMk id="5" creationId="{BF879E78-55DF-1BB9-4EFD-8E9FB80F0CD8}"/>
          </ac:spMkLst>
        </pc:spChg>
        <pc:spChg chg="mod ord">
          <ac:chgData name="Ashiqur Rahman" userId="877c13f9f4f88376" providerId="LiveId" clId="{34DB1365-6E26-4618-B77F-B8806C3ABB1D}" dt="2025-08-27T17:40:09.680" v="421" actId="164"/>
          <ac:spMkLst>
            <pc:docMk/>
            <pc:sldMk cId="3180692761" sldId="276"/>
            <ac:spMk id="6" creationId="{E5A7332F-2D8C-C4A2-3E9B-9A9EA05A5099}"/>
          </ac:spMkLst>
        </pc:spChg>
        <pc:spChg chg="add mod">
          <ac:chgData name="Ashiqur Rahman" userId="877c13f9f4f88376" providerId="LiveId" clId="{34DB1365-6E26-4618-B77F-B8806C3ABB1D}" dt="2025-08-27T19:30:06.954" v="1367" actId="1035"/>
          <ac:spMkLst>
            <pc:docMk/>
            <pc:sldMk cId="3180692761" sldId="276"/>
            <ac:spMk id="7" creationId="{4316B412-102A-2B28-9EE6-C7F64D5E0CA3}"/>
          </ac:spMkLst>
        </pc:spChg>
        <pc:spChg chg="mod topLvl">
          <ac:chgData name="Ashiqur Rahman" userId="877c13f9f4f88376" providerId="LiveId" clId="{34DB1365-6E26-4618-B77F-B8806C3ABB1D}" dt="2025-08-29T22:54:09.280" v="1464" actId="165"/>
          <ac:spMkLst>
            <pc:docMk/>
            <pc:sldMk cId="3180692761" sldId="276"/>
            <ac:spMk id="8" creationId="{14C0AB19-3120-84F7-D1DD-F62AA08E084B}"/>
          </ac:spMkLst>
        </pc:spChg>
        <pc:spChg chg="mod topLvl">
          <ac:chgData name="Ashiqur Rahman" userId="877c13f9f4f88376" providerId="LiveId" clId="{34DB1365-6E26-4618-B77F-B8806C3ABB1D}" dt="2025-08-29T22:54:09.280" v="1464" actId="165"/>
          <ac:spMkLst>
            <pc:docMk/>
            <pc:sldMk cId="3180692761" sldId="276"/>
            <ac:spMk id="9" creationId="{C1E7F402-279D-EA31-8142-E15D28372993}"/>
          </ac:spMkLst>
        </pc:spChg>
        <pc:spChg chg="mod topLvl">
          <ac:chgData name="Ashiqur Rahman" userId="877c13f9f4f88376" providerId="LiveId" clId="{34DB1365-6E26-4618-B77F-B8806C3ABB1D}" dt="2025-08-29T22:54:09.280" v="1464" actId="165"/>
          <ac:spMkLst>
            <pc:docMk/>
            <pc:sldMk cId="3180692761" sldId="276"/>
            <ac:spMk id="10" creationId="{69C7AED2-5D20-BC0D-25EA-BB281005742C}"/>
          </ac:spMkLst>
        </pc:spChg>
        <pc:spChg chg="mod">
          <ac:chgData name="Ashiqur Rahman" userId="877c13f9f4f88376" providerId="LiveId" clId="{34DB1365-6E26-4618-B77F-B8806C3ABB1D}" dt="2025-08-27T17:40:09.680" v="421" actId="164"/>
          <ac:spMkLst>
            <pc:docMk/>
            <pc:sldMk cId="3180692761" sldId="276"/>
            <ac:spMk id="11" creationId="{D29F868B-FC77-C598-E64C-C6E9F77F322C}"/>
          </ac:spMkLst>
        </pc:spChg>
        <pc:spChg chg="mod topLvl">
          <ac:chgData name="Ashiqur Rahman" userId="877c13f9f4f88376" providerId="LiveId" clId="{34DB1365-6E26-4618-B77F-B8806C3ABB1D}" dt="2025-08-29T22:54:09.280" v="1464" actId="165"/>
          <ac:spMkLst>
            <pc:docMk/>
            <pc:sldMk cId="3180692761" sldId="276"/>
            <ac:spMk id="12" creationId="{3D7B35BD-4C99-F169-835F-29EB6E684187}"/>
          </ac:spMkLst>
        </pc:spChg>
        <pc:spChg chg="mod">
          <ac:chgData name="Ashiqur Rahman" userId="877c13f9f4f88376" providerId="LiveId" clId="{34DB1365-6E26-4618-B77F-B8806C3ABB1D}" dt="2025-08-27T17:40:09.680" v="421" actId="164"/>
          <ac:spMkLst>
            <pc:docMk/>
            <pc:sldMk cId="3180692761" sldId="276"/>
            <ac:spMk id="13" creationId="{3E2A0B99-6714-56EB-D04F-38BCCD520795}"/>
          </ac:spMkLst>
        </pc:spChg>
        <pc:spChg chg="mod">
          <ac:chgData name="Ashiqur Rahman" userId="877c13f9f4f88376" providerId="LiveId" clId="{34DB1365-6E26-4618-B77F-B8806C3ABB1D}" dt="2025-08-27T17:40:09.680" v="421" actId="164"/>
          <ac:spMkLst>
            <pc:docMk/>
            <pc:sldMk cId="3180692761" sldId="276"/>
            <ac:spMk id="14" creationId="{3BF15C40-F298-4A81-33AC-DEEC40967E65}"/>
          </ac:spMkLst>
        </pc:spChg>
        <pc:spChg chg="mod">
          <ac:chgData name="Ashiqur Rahman" userId="877c13f9f4f88376" providerId="LiveId" clId="{34DB1365-6E26-4618-B77F-B8806C3ABB1D}" dt="2025-08-27T17:40:22.794" v="423" actId="12788"/>
          <ac:spMkLst>
            <pc:docMk/>
            <pc:sldMk cId="3180692761" sldId="276"/>
            <ac:spMk id="15" creationId="{0E54AA97-2516-972C-0367-6E21353A8101}"/>
          </ac:spMkLst>
        </pc:spChg>
        <pc:spChg chg="mod topLvl">
          <ac:chgData name="Ashiqur Rahman" userId="877c13f9f4f88376" providerId="LiveId" clId="{34DB1365-6E26-4618-B77F-B8806C3ABB1D}" dt="2025-08-29T22:54:09.280" v="1464" actId="165"/>
          <ac:spMkLst>
            <pc:docMk/>
            <pc:sldMk cId="3180692761" sldId="276"/>
            <ac:spMk id="16" creationId="{523D1059-802F-8B69-665B-E6C5B1445E68}"/>
          </ac:spMkLst>
        </pc:spChg>
        <pc:spChg chg="mod topLvl">
          <ac:chgData name="Ashiqur Rahman" userId="877c13f9f4f88376" providerId="LiveId" clId="{34DB1365-6E26-4618-B77F-B8806C3ABB1D}" dt="2025-08-29T22:54:09.280" v="1464" actId="165"/>
          <ac:spMkLst>
            <pc:docMk/>
            <pc:sldMk cId="3180692761" sldId="276"/>
            <ac:spMk id="17" creationId="{9653D4D6-E898-731A-8D09-5CE5FA4D7A4C}"/>
          </ac:spMkLst>
        </pc:spChg>
        <pc:spChg chg="add mod">
          <ac:chgData name="Ashiqur Rahman" userId="877c13f9f4f88376" providerId="LiveId" clId="{34DB1365-6E26-4618-B77F-B8806C3ABB1D}" dt="2025-08-29T22:55:56.362" v="1476" actId="1582"/>
          <ac:spMkLst>
            <pc:docMk/>
            <pc:sldMk cId="3180692761" sldId="276"/>
            <ac:spMk id="18" creationId="{E92CE9A4-A3FD-FC58-FE2D-54FAD1309BEF}"/>
          </ac:spMkLst>
        </pc:spChg>
        <pc:spChg chg="add del mod">
          <ac:chgData name="Ashiqur Rahman" userId="877c13f9f4f88376" providerId="LiveId" clId="{34DB1365-6E26-4618-B77F-B8806C3ABB1D}" dt="2025-08-29T22:57:06.175" v="1479" actId="478"/>
          <ac:spMkLst>
            <pc:docMk/>
            <pc:sldMk cId="3180692761" sldId="276"/>
            <ac:spMk id="19" creationId="{CCD178BA-A4D5-95BA-B694-8E7DD935F320}"/>
          </ac:spMkLst>
        </pc:spChg>
        <pc:spChg chg="mod topLvl">
          <ac:chgData name="Ashiqur Rahman" userId="877c13f9f4f88376" providerId="LiveId" clId="{34DB1365-6E26-4618-B77F-B8806C3ABB1D}" dt="2025-08-29T22:54:09.280" v="1464" actId="165"/>
          <ac:spMkLst>
            <pc:docMk/>
            <pc:sldMk cId="3180692761" sldId="276"/>
            <ac:spMk id="21" creationId="{AE3E8DE5-140B-B10E-F5AE-2DD37B6CD43C}"/>
          </ac:spMkLst>
        </pc:spChg>
        <pc:spChg chg="mod topLvl">
          <ac:chgData name="Ashiqur Rahman" userId="877c13f9f4f88376" providerId="LiveId" clId="{34DB1365-6E26-4618-B77F-B8806C3ABB1D}" dt="2025-08-29T22:54:09.280" v="1464" actId="165"/>
          <ac:spMkLst>
            <pc:docMk/>
            <pc:sldMk cId="3180692761" sldId="276"/>
            <ac:spMk id="23" creationId="{134549A1-C7E6-328B-80E3-7D318A97C928}"/>
          </ac:spMkLst>
        </pc:spChg>
        <pc:spChg chg="mod">
          <ac:chgData name="Ashiqur Rahman" userId="877c13f9f4f88376" providerId="LiveId" clId="{34DB1365-6E26-4618-B77F-B8806C3ABB1D}" dt="2025-08-27T17:40:09.680" v="421" actId="164"/>
          <ac:spMkLst>
            <pc:docMk/>
            <pc:sldMk cId="3180692761" sldId="276"/>
            <ac:spMk id="30" creationId="{7559FE3D-B619-40A4-3731-7472D542BC9D}"/>
          </ac:spMkLst>
        </pc:spChg>
        <pc:spChg chg="del mod topLvl">
          <ac:chgData name="Ashiqur Rahman" userId="877c13f9f4f88376" providerId="LiveId" clId="{34DB1365-6E26-4618-B77F-B8806C3ABB1D}" dt="2025-08-29T22:54:15.472" v="1465" actId="478"/>
          <ac:spMkLst>
            <pc:docMk/>
            <pc:sldMk cId="3180692761" sldId="276"/>
            <ac:spMk id="31" creationId="{1BFE0899-F3E4-F51A-4691-D9F3E52A74D5}"/>
          </ac:spMkLst>
        </pc:spChg>
        <pc:spChg chg="del mod">
          <ac:chgData name="Ashiqur Rahman" userId="877c13f9f4f88376" providerId="LiveId" clId="{34DB1365-6E26-4618-B77F-B8806C3ABB1D}" dt="2025-08-29T22:54:19.714" v="1467" actId="478"/>
          <ac:spMkLst>
            <pc:docMk/>
            <pc:sldMk cId="3180692761" sldId="276"/>
            <ac:spMk id="36" creationId="{CF9EE19D-AC28-6C56-4CA7-F2C22F70EC53}"/>
          </ac:spMkLst>
        </pc:spChg>
        <pc:spChg chg="mod">
          <ac:chgData name="Ashiqur Rahman" userId="877c13f9f4f88376" providerId="LiveId" clId="{34DB1365-6E26-4618-B77F-B8806C3ABB1D}" dt="2025-08-27T19:27:16.120" v="1303" actId="1035"/>
          <ac:spMkLst>
            <pc:docMk/>
            <pc:sldMk cId="3180692761" sldId="276"/>
            <ac:spMk id="122" creationId="{544EB6AC-8E47-8ABF-775C-D7C23F0F6188}"/>
          </ac:spMkLst>
        </pc:spChg>
        <pc:grpChg chg="add mod">
          <ac:chgData name="Ashiqur Rahman" userId="877c13f9f4f88376" providerId="LiveId" clId="{34DB1365-6E26-4618-B77F-B8806C3ABB1D}" dt="2025-08-29T23:01:28.693" v="1515" actId="14100"/>
          <ac:grpSpMkLst>
            <pc:docMk/>
            <pc:sldMk cId="3180692761" sldId="276"/>
            <ac:grpSpMk id="25" creationId="{9584B5BF-FD0F-5691-724D-7290D37AB346}"/>
          </ac:grpSpMkLst>
        </pc:grpChg>
        <pc:grpChg chg="add mod">
          <ac:chgData name="Ashiqur Rahman" userId="877c13f9f4f88376" providerId="LiveId" clId="{34DB1365-6E26-4618-B77F-B8806C3ABB1D}" dt="2025-08-29T23:01:57.364" v="1520" actId="14100"/>
          <ac:grpSpMkLst>
            <pc:docMk/>
            <pc:sldMk cId="3180692761" sldId="276"/>
            <ac:grpSpMk id="26" creationId="{8EBC219E-7377-CDD1-6F06-B373124100FB}"/>
          </ac:grpSpMkLst>
        </pc:grpChg>
        <pc:grpChg chg="add mod">
          <ac:chgData name="Ashiqur Rahman" userId="877c13f9f4f88376" providerId="LiveId" clId="{34DB1365-6E26-4618-B77F-B8806C3ABB1D}" dt="2025-08-29T23:01:45" v="1519" actId="1035"/>
          <ac:grpSpMkLst>
            <pc:docMk/>
            <pc:sldMk cId="3180692761" sldId="276"/>
            <ac:grpSpMk id="29" creationId="{D2160E20-141B-7862-0203-3A2D86416B5E}"/>
          </ac:grpSpMkLst>
        </pc:grpChg>
        <pc:grpChg chg="add mod">
          <ac:chgData name="Ashiqur Rahman" userId="877c13f9f4f88376" providerId="LiveId" clId="{34DB1365-6E26-4618-B77F-B8806C3ABB1D}" dt="2025-08-29T23:01:21.380" v="1514" actId="14100"/>
          <ac:grpSpMkLst>
            <pc:docMk/>
            <pc:sldMk cId="3180692761" sldId="276"/>
            <ac:grpSpMk id="38" creationId="{D9EECE50-9088-1EE5-C54E-6F12406D2AE5}"/>
          </ac:grpSpMkLst>
        </pc:grpChg>
        <pc:grpChg chg="add mod">
          <ac:chgData name="Ashiqur Rahman" userId="877c13f9f4f88376" providerId="LiveId" clId="{34DB1365-6E26-4618-B77F-B8806C3ABB1D}" dt="2025-08-29T23:01:10.736" v="1513" actId="14100"/>
          <ac:grpSpMkLst>
            <pc:docMk/>
            <pc:sldMk cId="3180692761" sldId="276"/>
            <ac:grpSpMk id="43" creationId="{36BA60CF-0B9F-5E3A-229C-50883928A5F2}"/>
          </ac:grpSpMkLst>
        </pc:grpChg>
        <pc:cxnChg chg="add mod">
          <ac:chgData name="Ashiqur Rahman" userId="877c13f9f4f88376" providerId="LiveId" clId="{34DB1365-6E26-4618-B77F-B8806C3ABB1D}" dt="2025-08-29T22:59:34.445" v="1497" actId="208"/>
          <ac:cxnSpMkLst>
            <pc:docMk/>
            <pc:sldMk cId="3180692761" sldId="276"/>
            <ac:cxnSpMk id="22" creationId="{309CB1F0-E261-AC86-3932-EDAC5F986AE7}"/>
          </ac:cxnSpMkLst>
        </pc:cxnChg>
        <pc:cxnChg chg="add mod">
          <ac:chgData name="Ashiqur Rahman" userId="877c13f9f4f88376" providerId="LiveId" clId="{34DB1365-6E26-4618-B77F-B8806C3ABB1D}" dt="2025-08-29T22:59:34.445" v="1497" actId="208"/>
          <ac:cxnSpMkLst>
            <pc:docMk/>
            <pc:sldMk cId="3180692761" sldId="276"/>
            <ac:cxnSpMk id="24" creationId="{60E10E6C-816A-FBC7-B7C3-2FEF1A6B282C}"/>
          </ac:cxnSpMkLst>
        </pc:cxnChg>
        <pc:cxnChg chg="mod">
          <ac:chgData name="Ashiqur Rahman" userId="877c13f9f4f88376" providerId="LiveId" clId="{34DB1365-6E26-4618-B77F-B8806C3ABB1D}" dt="2025-08-29T22:58:15.734" v="1488" actId="208"/>
          <ac:cxnSpMkLst>
            <pc:docMk/>
            <pc:sldMk cId="3180692761" sldId="276"/>
            <ac:cxnSpMk id="27" creationId="{A031CC77-74DA-2B0E-24CB-E86638BCCE3C}"/>
          </ac:cxnSpMkLst>
        </pc:cxnChg>
        <pc:cxnChg chg="mod">
          <ac:chgData name="Ashiqur Rahman" userId="877c13f9f4f88376" providerId="LiveId" clId="{34DB1365-6E26-4618-B77F-B8806C3ABB1D}" dt="2025-08-29T22:58:15.734" v="1488" actId="208"/>
          <ac:cxnSpMkLst>
            <pc:docMk/>
            <pc:sldMk cId="3180692761" sldId="276"/>
            <ac:cxnSpMk id="28" creationId="{9B962295-C686-4BEB-200D-E880B2666FA6}"/>
          </ac:cxnSpMkLst>
        </pc:cxnChg>
        <pc:cxnChg chg="mod">
          <ac:chgData name="Ashiqur Rahman" userId="877c13f9f4f88376" providerId="LiveId" clId="{34DB1365-6E26-4618-B77F-B8806C3ABB1D}" dt="2025-08-29T22:58:26.973" v="1490" actId="571"/>
          <ac:cxnSpMkLst>
            <pc:docMk/>
            <pc:sldMk cId="3180692761" sldId="276"/>
            <ac:cxnSpMk id="32" creationId="{13B202E6-1AD3-F707-DE2F-9BE7921989DF}"/>
          </ac:cxnSpMkLst>
        </pc:cxnChg>
        <pc:cxnChg chg="del mod">
          <ac:chgData name="Ashiqur Rahman" userId="877c13f9f4f88376" providerId="LiveId" clId="{34DB1365-6E26-4618-B77F-B8806C3ABB1D}" dt="2025-08-29T22:54:16.721" v="1466" actId="478"/>
          <ac:cxnSpMkLst>
            <pc:docMk/>
            <pc:sldMk cId="3180692761" sldId="276"/>
            <ac:cxnSpMk id="33" creationId="{5E639783-52CE-82D3-5B37-2135EC12E370}"/>
          </ac:cxnSpMkLst>
        </pc:cxnChg>
        <pc:cxnChg chg="mod">
          <ac:chgData name="Ashiqur Rahman" userId="877c13f9f4f88376" providerId="LiveId" clId="{34DB1365-6E26-4618-B77F-B8806C3ABB1D}" dt="2025-08-29T22:58:26.973" v="1490" actId="571"/>
          <ac:cxnSpMkLst>
            <pc:docMk/>
            <pc:sldMk cId="3180692761" sldId="276"/>
            <ac:cxnSpMk id="34" creationId="{BBFB87C9-4802-F5A1-044C-60ED20A322C1}"/>
          </ac:cxnSpMkLst>
        </pc:cxnChg>
        <pc:cxnChg chg="mod">
          <ac:chgData name="Ashiqur Rahman" userId="877c13f9f4f88376" providerId="LiveId" clId="{34DB1365-6E26-4618-B77F-B8806C3ABB1D}" dt="2025-08-29T22:59:37.549" v="1498" actId="571"/>
          <ac:cxnSpMkLst>
            <pc:docMk/>
            <pc:sldMk cId="3180692761" sldId="276"/>
            <ac:cxnSpMk id="40" creationId="{716B1EE6-ADCE-0A8D-C2DB-3894D10CF3BB}"/>
          </ac:cxnSpMkLst>
        </pc:cxnChg>
        <pc:cxnChg chg="mod">
          <ac:chgData name="Ashiqur Rahman" userId="877c13f9f4f88376" providerId="LiveId" clId="{34DB1365-6E26-4618-B77F-B8806C3ABB1D}" dt="2025-08-29T22:59:37.549" v="1498" actId="571"/>
          <ac:cxnSpMkLst>
            <pc:docMk/>
            <pc:sldMk cId="3180692761" sldId="276"/>
            <ac:cxnSpMk id="41" creationId="{6181FC5F-5016-6611-4A9E-2982B08E3DF9}"/>
          </ac:cxnSpMkLst>
        </pc:cxnChg>
        <pc:cxnChg chg="mod">
          <ac:chgData name="Ashiqur Rahman" userId="877c13f9f4f88376" providerId="LiveId" clId="{34DB1365-6E26-4618-B77F-B8806C3ABB1D}" dt="2025-08-27T17:36:34.547" v="404" actId="554"/>
          <ac:cxnSpMkLst>
            <pc:docMk/>
            <pc:sldMk cId="3180692761" sldId="276"/>
            <ac:cxnSpMk id="42" creationId="{85C9E0B7-E025-75B9-C615-EC0B90EB010E}"/>
          </ac:cxnSpMkLst>
        </pc:cxnChg>
        <pc:cxnChg chg="mod">
          <ac:chgData name="Ashiqur Rahman" userId="877c13f9f4f88376" providerId="LiveId" clId="{34DB1365-6E26-4618-B77F-B8806C3ABB1D}" dt="2025-08-29T23:00:25.189" v="1507" actId="571"/>
          <ac:cxnSpMkLst>
            <pc:docMk/>
            <pc:sldMk cId="3180692761" sldId="276"/>
            <ac:cxnSpMk id="44" creationId="{75091A39-2A51-956D-C1D9-4B908D84B6A2}"/>
          </ac:cxnSpMkLst>
        </pc:cxnChg>
        <pc:cxnChg chg="mod">
          <ac:chgData name="Ashiqur Rahman" userId="877c13f9f4f88376" providerId="LiveId" clId="{34DB1365-6E26-4618-B77F-B8806C3ABB1D}" dt="2025-08-29T23:00:25.189" v="1507" actId="571"/>
          <ac:cxnSpMkLst>
            <pc:docMk/>
            <pc:sldMk cId="3180692761" sldId="276"/>
            <ac:cxnSpMk id="55" creationId="{C72590F8-9889-3280-0EF4-74D7F2DDFE73}"/>
          </ac:cxnSpMkLst>
        </pc:cxnChg>
        <pc:cxnChg chg="mod">
          <ac:chgData name="Ashiqur Rahman" userId="877c13f9f4f88376" providerId="LiveId" clId="{34DB1365-6E26-4618-B77F-B8806C3ABB1D}" dt="2025-08-27T17:36:53.206" v="412" actId="1035"/>
          <ac:cxnSpMkLst>
            <pc:docMk/>
            <pc:sldMk cId="3180692761" sldId="276"/>
            <ac:cxnSpMk id="57" creationId="{26529D38-66FE-3526-8A5B-90336F2C9C19}"/>
          </ac:cxnSpMkLst>
        </pc:cxnChg>
        <pc:cxnChg chg="mod">
          <ac:chgData name="Ashiqur Rahman" userId="877c13f9f4f88376" providerId="LiveId" clId="{34DB1365-6E26-4618-B77F-B8806C3ABB1D}" dt="2025-08-27T17:36:49.823" v="411" actId="1036"/>
          <ac:cxnSpMkLst>
            <pc:docMk/>
            <pc:sldMk cId="3180692761" sldId="276"/>
            <ac:cxnSpMk id="58" creationId="{CBF8C0E0-4D95-F3B6-8382-B78802713A27}"/>
          </ac:cxnSpMkLst>
        </pc:cxnChg>
        <pc:cxnChg chg="mod">
          <ac:chgData name="Ashiqur Rahman" userId="877c13f9f4f88376" providerId="LiveId" clId="{34DB1365-6E26-4618-B77F-B8806C3ABB1D}" dt="2025-08-27T17:36:45.087" v="408" actId="1036"/>
          <ac:cxnSpMkLst>
            <pc:docMk/>
            <pc:sldMk cId="3180692761" sldId="276"/>
            <ac:cxnSpMk id="59" creationId="{2C112C2A-C565-C771-0625-3205B0A0F86E}"/>
          </ac:cxnSpMkLst>
        </pc:cxnChg>
        <pc:cxnChg chg="mod">
          <ac:chgData name="Ashiqur Rahman" userId="877c13f9f4f88376" providerId="LiveId" clId="{34DB1365-6E26-4618-B77F-B8806C3ABB1D}" dt="2025-08-29T22:58:48.749" v="1493" actId="14100"/>
          <ac:cxnSpMkLst>
            <pc:docMk/>
            <pc:sldMk cId="3180692761" sldId="276"/>
            <ac:cxnSpMk id="63" creationId="{9AB9A1C4-7E12-CFF2-8202-8474E0F91821}"/>
          </ac:cxnSpMkLst>
        </pc:cxnChg>
      </pc:sldChg>
      <pc:sldChg chg="addSp delSp modSp add mod">
        <pc:chgData name="Ashiqur Rahman" userId="877c13f9f4f88376" providerId="LiveId" clId="{34DB1365-6E26-4618-B77F-B8806C3ABB1D}" dt="2025-08-29T22:44:08.082" v="1462" actId="478"/>
        <pc:sldMkLst>
          <pc:docMk/>
          <pc:sldMk cId="3396416377" sldId="277"/>
        </pc:sldMkLst>
        <pc:spChg chg="add mod">
          <ac:chgData name="Ashiqur Rahman" userId="877c13f9f4f88376" providerId="LiveId" clId="{34DB1365-6E26-4618-B77F-B8806C3ABB1D}" dt="2025-08-29T22:43:39.062" v="1460" actId="571"/>
          <ac:spMkLst>
            <pc:docMk/>
            <pc:sldMk cId="3396416377" sldId="277"/>
            <ac:spMk id="2" creationId="{DD9BFEAE-AA0D-D39E-ED82-E4BF2BE58AA6}"/>
          </ac:spMkLst>
        </pc:spChg>
        <pc:spChg chg="mod topLvl">
          <ac:chgData name="Ashiqur Rahman" userId="877c13f9f4f88376" providerId="LiveId" clId="{34DB1365-6E26-4618-B77F-B8806C3ABB1D}" dt="2025-08-27T18:15:50.690" v="625" actId="207"/>
          <ac:spMkLst>
            <pc:docMk/>
            <pc:sldMk cId="3396416377" sldId="277"/>
            <ac:spMk id="4" creationId="{D66D4CE7-1E2F-993B-019C-DAE03F67964E}"/>
          </ac:spMkLst>
        </pc:spChg>
        <pc:spChg chg="add del mod">
          <ac:chgData name="Ashiqur Rahman" userId="877c13f9f4f88376" providerId="LiveId" clId="{34DB1365-6E26-4618-B77F-B8806C3ABB1D}" dt="2025-08-29T22:44:08.082" v="1462" actId="478"/>
          <ac:spMkLst>
            <pc:docMk/>
            <pc:sldMk cId="3396416377" sldId="277"/>
            <ac:spMk id="8" creationId="{86883F3B-8027-CE4D-5B05-C954F32581F5}"/>
          </ac:spMkLst>
        </pc:spChg>
        <pc:spChg chg="mod topLvl">
          <ac:chgData name="Ashiqur Rahman" userId="877c13f9f4f88376" providerId="LiveId" clId="{34DB1365-6E26-4618-B77F-B8806C3ABB1D}" dt="2025-08-27T18:01:04.145" v="577" actId="164"/>
          <ac:spMkLst>
            <pc:docMk/>
            <pc:sldMk cId="3396416377" sldId="277"/>
            <ac:spMk id="9" creationId="{9FBD181F-064C-D408-8A21-5BBFAC951262}"/>
          </ac:spMkLst>
        </pc:spChg>
        <pc:spChg chg="mod topLvl">
          <ac:chgData name="Ashiqur Rahman" userId="877c13f9f4f88376" providerId="LiveId" clId="{34DB1365-6E26-4618-B77F-B8806C3ABB1D}" dt="2025-08-27T18:00:58.563" v="575" actId="164"/>
          <ac:spMkLst>
            <pc:docMk/>
            <pc:sldMk cId="3396416377" sldId="277"/>
            <ac:spMk id="13" creationId="{460DC607-4721-F70F-5565-911629BA73C7}"/>
          </ac:spMkLst>
        </pc:spChg>
        <pc:spChg chg="mod topLvl">
          <ac:chgData name="Ashiqur Rahman" userId="877c13f9f4f88376" providerId="LiveId" clId="{34DB1365-6E26-4618-B77F-B8806C3ABB1D}" dt="2025-08-27T18:12:21.002" v="617" actId="207"/>
          <ac:spMkLst>
            <pc:docMk/>
            <pc:sldMk cId="3396416377" sldId="277"/>
            <ac:spMk id="14" creationId="{DA945320-2FDE-436C-0298-3E0600A9099E}"/>
          </ac:spMkLst>
        </pc:spChg>
        <pc:spChg chg="del">
          <ac:chgData name="Ashiqur Rahman" userId="877c13f9f4f88376" providerId="LiveId" clId="{34DB1365-6E26-4618-B77F-B8806C3ABB1D}" dt="2025-08-29T22:43:58.851" v="1461" actId="478"/>
          <ac:spMkLst>
            <pc:docMk/>
            <pc:sldMk cId="3396416377" sldId="277"/>
            <ac:spMk id="65" creationId="{9D574AF6-A0E1-3D71-D757-A8CA6866CBE7}"/>
          </ac:spMkLst>
        </pc:spChg>
        <pc:spChg chg="mod topLvl">
          <ac:chgData name="Ashiqur Rahman" userId="877c13f9f4f88376" providerId="LiveId" clId="{34DB1365-6E26-4618-B77F-B8806C3ABB1D}" dt="2025-08-27T18:13:17.755" v="620" actId="207"/>
          <ac:spMkLst>
            <pc:docMk/>
            <pc:sldMk cId="3396416377" sldId="277"/>
            <ac:spMk id="68" creationId="{EE9CA20D-9238-DB84-0319-EC8488CF90B6}"/>
          </ac:spMkLst>
        </pc:spChg>
        <pc:grpChg chg="add mod">
          <ac:chgData name="Ashiqur Rahman" userId="877c13f9f4f88376" providerId="LiveId" clId="{34DB1365-6E26-4618-B77F-B8806C3ABB1D}" dt="2025-08-27T18:20:14.094" v="679" actId="1035"/>
          <ac:grpSpMkLst>
            <pc:docMk/>
            <pc:sldMk cId="3396416377" sldId="277"/>
            <ac:grpSpMk id="22" creationId="{81321AA2-5128-A307-B235-EE288154CFE9}"/>
          </ac:grpSpMkLst>
        </pc:grpChg>
        <pc:grpChg chg="add mod">
          <ac:chgData name="Ashiqur Rahman" userId="877c13f9f4f88376" providerId="LiveId" clId="{34DB1365-6E26-4618-B77F-B8806C3ABB1D}" dt="2025-08-27T18:18:53.913" v="659" actId="1037"/>
          <ac:grpSpMkLst>
            <pc:docMk/>
            <pc:sldMk cId="3396416377" sldId="277"/>
            <ac:grpSpMk id="23" creationId="{07C09CAB-E2C0-9309-663A-9384C93E822A}"/>
          </ac:grpSpMkLst>
        </pc:grpChg>
        <pc:grpChg chg="add mod">
          <ac:chgData name="Ashiqur Rahman" userId="877c13f9f4f88376" providerId="LiveId" clId="{34DB1365-6E26-4618-B77F-B8806C3ABB1D}" dt="2025-08-27T18:18:21.877" v="637" actId="1036"/>
          <ac:grpSpMkLst>
            <pc:docMk/>
            <pc:sldMk cId="3396416377" sldId="277"/>
            <ac:grpSpMk id="25" creationId="{88676F15-F33E-0EB4-5700-FA531A94B402}"/>
          </ac:grpSpMkLst>
        </pc:grpChg>
        <pc:picChg chg="mod topLvl">
          <ac:chgData name="Ashiqur Rahman" userId="877c13f9f4f88376" providerId="LiveId" clId="{34DB1365-6E26-4618-B77F-B8806C3ABB1D}" dt="2025-08-27T18:01:04.145" v="577" actId="164"/>
          <ac:picMkLst>
            <pc:docMk/>
            <pc:sldMk cId="3396416377" sldId="277"/>
            <ac:picMk id="3" creationId="{3062553E-CCB1-DA87-1A5B-67F5EB5E597A}"/>
          </ac:picMkLst>
        </pc:picChg>
        <pc:picChg chg="mod topLvl">
          <ac:chgData name="Ashiqur Rahman" userId="877c13f9f4f88376" providerId="LiveId" clId="{34DB1365-6E26-4618-B77F-B8806C3ABB1D}" dt="2025-08-27T18:00:58.563" v="575" actId="164"/>
          <ac:picMkLst>
            <pc:docMk/>
            <pc:sldMk cId="3396416377" sldId="277"/>
            <ac:picMk id="5" creationId="{8FE373C5-CE1C-C160-59D3-A99EB940DC36}"/>
          </ac:picMkLst>
        </pc:picChg>
        <pc:picChg chg="add mod ord">
          <ac:chgData name="Ashiqur Rahman" userId="877c13f9f4f88376" providerId="LiveId" clId="{34DB1365-6E26-4618-B77F-B8806C3ABB1D}" dt="2025-08-27T17:50:23.548" v="469" actId="1076"/>
          <ac:picMkLst>
            <pc:docMk/>
            <pc:sldMk cId="3396416377" sldId="277"/>
            <ac:picMk id="6" creationId="{67E94AFA-2F5F-F9D2-9AC1-1B589114ED04}"/>
          </ac:picMkLst>
        </pc:picChg>
        <pc:picChg chg="add mod ord">
          <ac:chgData name="Ashiqur Rahman" userId="877c13f9f4f88376" providerId="LiveId" clId="{34DB1365-6E26-4618-B77F-B8806C3ABB1D}" dt="2025-08-27T18:19:47.170" v="677" actId="12788"/>
          <ac:picMkLst>
            <pc:docMk/>
            <pc:sldMk cId="3396416377" sldId="277"/>
            <ac:picMk id="11" creationId="{5F5AA2F3-B2AB-A7D2-A5A0-8F0EDE5E5D7F}"/>
          </ac:picMkLst>
        </pc:picChg>
        <pc:picChg chg="add mod">
          <ac:chgData name="Ashiqur Rahman" userId="877c13f9f4f88376" providerId="LiveId" clId="{34DB1365-6E26-4618-B77F-B8806C3ABB1D}" dt="2025-08-27T17:51:33.925" v="485" actId="1076"/>
          <ac:picMkLst>
            <pc:docMk/>
            <pc:sldMk cId="3396416377" sldId="277"/>
            <ac:picMk id="12" creationId="{3EBA299F-D9F3-EB39-1F35-91BFF5E3E755}"/>
          </ac:picMkLst>
        </pc:picChg>
        <pc:picChg chg="add mod">
          <ac:chgData name="Ashiqur Rahman" userId="877c13f9f4f88376" providerId="LiveId" clId="{34DB1365-6E26-4618-B77F-B8806C3ABB1D}" dt="2025-08-27T17:51:31.605" v="484" actId="1076"/>
          <ac:picMkLst>
            <pc:docMk/>
            <pc:sldMk cId="3396416377" sldId="277"/>
            <ac:picMk id="15" creationId="{2DC3220A-1F01-A8C3-103E-C17C9585AA9A}"/>
          </ac:picMkLst>
        </pc:picChg>
      </pc:sldChg>
      <pc:sldChg chg="add del">
        <pc:chgData name="Ashiqur Rahman" userId="877c13f9f4f88376" providerId="LiveId" clId="{34DB1365-6E26-4618-B77F-B8806C3ABB1D}" dt="2025-08-27T18:20:29.178" v="680" actId="47"/>
        <pc:sldMkLst>
          <pc:docMk/>
          <pc:sldMk cId="2527982057" sldId="278"/>
        </pc:sldMkLst>
      </pc:sldChg>
      <pc:sldChg chg="delSp modSp add mod">
        <pc:chgData name="Ashiqur Rahman" userId="877c13f9f4f88376" providerId="LiveId" clId="{34DB1365-6E26-4618-B77F-B8806C3ABB1D}" dt="2025-08-27T19:29:42.815" v="1347" actId="1035"/>
        <pc:sldMkLst>
          <pc:docMk/>
          <pc:sldMk cId="3497166725" sldId="278"/>
        </pc:sldMkLst>
        <pc:spChg chg="mod">
          <ac:chgData name="Ashiqur Rahman" userId="877c13f9f4f88376" providerId="LiveId" clId="{34DB1365-6E26-4618-B77F-B8806C3ABB1D}" dt="2025-08-27T19:29:42.815" v="1347" actId="1035"/>
          <ac:spMkLst>
            <pc:docMk/>
            <pc:sldMk cId="3497166725" sldId="278"/>
            <ac:spMk id="3" creationId="{D6FC87D1-7414-6D2B-D485-FB5A7B3A520A}"/>
          </ac:spMkLst>
        </pc:spChg>
        <pc:spChg chg="mod">
          <ac:chgData name="Ashiqur Rahman" userId="877c13f9f4f88376" providerId="LiveId" clId="{34DB1365-6E26-4618-B77F-B8806C3ABB1D}" dt="2025-08-27T19:22:43.143" v="1251" actId="1076"/>
          <ac:spMkLst>
            <pc:docMk/>
            <pc:sldMk cId="3497166725" sldId="278"/>
            <ac:spMk id="130" creationId="{C83B43D4-24D0-7B73-9480-DFE2B8FCE47E}"/>
          </ac:spMkLst>
        </pc:spChg>
      </pc:sldChg>
      <pc:sldChg chg="addSp delSp modSp add del mod">
        <pc:chgData name="Ashiqur Rahman" userId="877c13f9f4f88376" providerId="LiveId" clId="{34DB1365-6E26-4618-B77F-B8806C3ABB1D}" dt="2025-08-29T23:20:38.168" v="1523" actId="47"/>
        <pc:sldMkLst>
          <pc:docMk/>
          <pc:sldMk cId="1668711753" sldId="279"/>
        </pc:sldMkLst>
      </pc:sldChg>
      <pc:sldChg chg="add del ord">
        <pc:chgData name="Ashiqur Rahman" userId="877c13f9f4f88376" providerId="LiveId" clId="{34DB1365-6E26-4618-B77F-B8806C3ABB1D}" dt="2025-08-29T23:20:38.168" v="1523" actId="47"/>
        <pc:sldMkLst>
          <pc:docMk/>
          <pc:sldMk cId="89712629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0EEBFE6F-B74C-7540-B096-581E3F19C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>
            <a:extLst>
              <a:ext uri="{FF2B5EF4-FFF2-40B4-BE49-F238E27FC236}">
                <a16:creationId xmlns:a16="http://schemas.microsoft.com/office/drawing/2014/main" id="{367E47D5-358E-0F74-5686-796AF6A69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>
            <a:extLst>
              <a:ext uri="{FF2B5EF4-FFF2-40B4-BE49-F238E27FC236}">
                <a16:creationId xmlns:a16="http://schemas.microsoft.com/office/drawing/2014/main" id="{D856DB97-007F-DF50-3CFC-52A38B662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>
            <a:extLst>
              <a:ext uri="{FF2B5EF4-FFF2-40B4-BE49-F238E27FC236}">
                <a16:creationId xmlns:a16="http://schemas.microsoft.com/office/drawing/2014/main" id="{9A6C9685-D2EF-4F4C-F491-7404762207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494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01750576-0635-9715-70DD-21485FDD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>
            <a:extLst>
              <a:ext uri="{FF2B5EF4-FFF2-40B4-BE49-F238E27FC236}">
                <a16:creationId xmlns:a16="http://schemas.microsoft.com/office/drawing/2014/main" id="{1064FFC5-E076-9E0E-CCDE-AEC0743A0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:notes">
            <a:extLst>
              <a:ext uri="{FF2B5EF4-FFF2-40B4-BE49-F238E27FC236}">
                <a16:creationId xmlns:a16="http://schemas.microsoft.com/office/drawing/2014/main" id="{621CA96F-9383-8C57-6E20-FD3DAF450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135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FABF8F27-C9DA-B477-52D1-D6B0C5A0D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>
            <a:extLst>
              <a:ext uri="{FF2B5EF4-FFF2-40B4-BE49-F238E27FC236}">
                <a16:creationId xmlns:a16="http://schemas.microsoft.com/office/drawing/2014/main" id="{A0EEDDC0-0B0C-A73F-2B9D-DA1C2EA304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:notes">
            <a:extLst>
              <a:ext uri="{FF2B5EF4-FFF2-40B4-BE49-F238E27FC236}">
                <a16:creationId xmlns:a16="http://schemas.microsoft.com/office/drawing/2014/main" id="{8EEE2C65-997C-9D85-AD33-DEFEC762F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968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2AAC7740-39B4-5F1E-6F6E-87BE692EE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81970B26-1800-84B9-04B6-6622CD319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>
            <a:extLst>
              <a:ext uri="{FF2B5EF4-FFF2-40B4-BE49-F238E27FC236}">
                <a16:creationId xmlns:a16="http://schemas.microsoft.com/office/drawing/2014/main" id="{B2CDD4C9-A97B-3113-CA9D-293A66DAD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627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EA635B0E-B406-35ED-E5DE-E12F2AFC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>
            <a:extLst>
              <a:ext uri="{FF2B5EF4-FFF2-40B4-BE49-F238E27FC236}">
                <a16:creationId xmlns:a16="http://schemas.microsoft.com/office/drawing/2014/main" id="{A80C6EB2-66C2-F0D0-3130-3BD3C0C789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>
            <a:extLst>
              <a:ext uri="{FF2B5EF4-FFF2-40B4-BE49-F238E27FC236}">
                <a16:creationId xmlns:a16="http://schemas.microsoft.com/office/drawing/2014/main" id="{0CB75B6B-9F3D-4EF3-8F90-5436C2AEB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97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>
          <a:extLst>
            <a:ext uri="{FF2B5EF4-FFF2-40B4-BE49-F238E27FC236}">
              <a16:creationId xmlns:a16="http://schemas.microsoft.com/office/drawing/2014/main" id="{5D8CC5F9-DF72-6EA9-3742-B0B98E901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>
            <a:extLst>
              <a:ext uri="{FF2B5EF4-FFF2-40B4-BE49-F238E27FC236}">
                <a16:creationId xmlns:a16="http://schemas.microsoft.com/office/drawing/2014/main" id="{BEC0EE05-F69F-C993-6F2F-6C08FE7A5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:notes">
            <a:extLst>
              <a:ext uri="{FF2B5EF4-FFF2-40B4-BE49-F238E27FC236}">
                <a16:creationId xmlns:a16="http://schemas.microsoft.com/office/drawing/2014/main" id="{1BAF0385-3BE5-B1E7-ABC1-C7DA9BDB52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69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7b48e533b8_0_17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37b48e533b8_0_17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37b48e533b8_0_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7b48e533b8_0_210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7b48e533b8_0_210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37b48e533b8_0_2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7b48e533b8_0_2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b48e533b8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37b48e533b8_0_2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37b48e533b8_0_2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37b48e533b8_0_2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37b48e533b8_0_2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7b48e533b8_0_17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37b48e533b8_0_17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7b48e533b8_0_1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37b48e533b8_0_1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37b48e533b8_0_18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7b48e533b8_0_18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37b48e533b8_0_18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37b48e533b8_0_18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37b48e533b8_0_18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7b48e533b8_0_1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37b48e533b8_0_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7b48e533b8_0_194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37b48e533b8_0_19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37b48e533b8_0_1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7b48e533b8_0_19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g37b48e533b8_0_1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7b48e533b8_0_20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37b48e533b8_0_20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g37b48e533b8_0_20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g37b48e533b8_0_20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37b48e533b8_0_2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7b48e533b8_0_207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37b48e533b8_0_2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7b48e533b8_0_1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37b48e533b8_0_17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37b48e533b8_0_1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RubelRana/Airline-Ticket-Booking-Syste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studytonight.com/c-projects/airline-booking-project-using-c-language" TargetMode="External"/><Relationship Id="rId5" Type="http://schemas.openxmlformats.org/officeDocument/2006/relationships/hyperlink" Target="https://code-projects.org/airline-booking-in-c-with-source-code/" TargetMode="External"/><Relationship Id="rId4" Type="http://schemas.openxmlformats.org/officeDocument/2006/relationships/hyperlink" Target="https://github.com/AgyeyaMishra/airline-reservation-syste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>
          <a:extLst>
            <a:ext uri="{FF2B5EF4-FFF2-40B4-BE49-F238E27FC236}">
              <a16:creationId xmlns:a16="http://schemas.microsoft.com/office/drawing/2014/main" id="{E9B5423E-0BBF-0930-2CF5-5711140D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5AA2F3-B2AB-A7D2-A5A0-8F0EDE5E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554" y="-488030"/>
            <a:ext cx="4626892" cy="462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94AFA-2F5F-F9D2-9AC1-1B589114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02" y="2123543"/>
            <a:ext cx="9440946" cy="629396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7C09CAB-E2C0-9309-663A-9384C93E822A}"/>
              </a:ext>
            </a:extLst>
          </p:cNvPr>
          <p:cNvGrpSpPr/>
          <p:nvPr/>
        </p:nvGrpSpPr>
        <p:grpSpPr>
          <a:xfrm>
            <a:off x="627301" y="445924"/>
            <a:ext cx="4264631" cy="323215"/>
            <a:chOff x="941203" y="445924"/>
            <a:chExt cx="4264631" cy="3232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62553E-CCB1-DA87-1A5B-67F5EB5E5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203" y="445924"/>
              <a:ext cx="323215" cy="3232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BD181F-064C-D408-8A21-5BBFAC951262}"/>
                </a:ext>
              </a:extLst>
            </p:cNvPr>
            <p:cNvSpPr txBox="1"/>
            <p:nvPr/>
          </p:nvSpPr>
          <p:spPr>
            <a:xfrm>
              <a:off x="1264418" y="469032"/>
              <a:ext cx="3941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Pundra University of Science &amp; Technology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321AA2-5128-A307-B235-EE288154CFE9}"/>
              </a:ext>
            </a:extLst>
          </p:cNvPr>
          <p:cNvGrpSpPr/>
          <p:nvPr/>
        </p:nvGrpSpPr>
        <p:grpSpPr>
          <a:xfrm>
            <a:off x="8700275" y="441736"/>
            <a:ext cx="3387110" cy="358941"/>
            <a:chOff x="8394222" y="481918"/>
            <a:chExt cx="3387110" cy="358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E373C5-CE1C-C160-59D3-A99EB940D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3709" t="18643" r="26088" b="17302"/>
            <a:stretch>
              <a:fillRect/>
            </a:stretch>
          </p:blipFill>
          <p:spPr>
            <a:xfrm>
              <a:off x="8394222" y="481918"/>
              <a:ext cx="375099" cy="3589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0DC607-4721-F70F-5565-911629BA73C7}"/>
                </a:ext>
              </a:extLst>
            </p:cNvPr>
            <p:cNvSpPr txBox="1"/>
            <p:nvPr/>
          </p:nvSpPr>
          <p:spPr>
            <a:xfrm>
              <a:off x="8755266" y="522889"/>
              <a:ext cx="3026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Computer Science &amp; Engineering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676F15-F33E-0EB4-5700-FA531A94B402}"/>
              </a:ext>
            </a:extLst>
          </p:cNvPr>
          <p:cNvGrpSpPr/>
          <p:nvPr/>
        </p:nvGrpSpPr>
        <p:grpSpPr>
          <a:xfrm>
            <a:off x="504949" y="4660435"/>
            <a:ext cx="11182103" cy="1639075"/>
            <a:chOff x="504949" y="4578547"/>
            <a:chExt cx="11182103" cy="1639075"/>
          </a:xfrm>
        </p:grpSpPr>
        <p:sp>
          <p:nvSpPr>
            <p:cNvPr id="68" name="Google Shape;68;p1">
              <a:extLst>
                <a:ext uri="{FF2B5EF4-FFF2-40B4-BE49-F238E27FC236}">
                  <a16:creationId xmlns:a16="http://schemas.microsoft.com/office/drawing/2014/main" id="{EE9CA20D-9238-DB84-0319-EC8488CF90B6}"/>
                </a:ext>
              </a:extLst>
            </p:cNvPr>
            <p:cNvSpPr txBox="1"/>
            <p:nvPr/>
          </p:nvSpPr>
          <p:spPr>
            <a:xfrm>
              <a:off x="504949" y="4758515"/>
              <a:ext cx="2877084" cy="145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8">
                <a:lnSpc>
                  <a:spcPct val="90000"/>
                </a:lnSpc>
                <a:buClr>
                  <a:schemeClr val="dk1"/>
                </a:buClr>
                <a:buSzPct val="100000"/>
              </a:pPr>
              <a:r>
                <a:rPr lang="en-US" sz="2000" b="1" i="0" u="none" strike="noStrike" cap="none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Team Members</a:t>
              </a:r>
              <a:endParaRPr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8">
                <a:lnSpc>
                  <a:spcPct val="90000"/>
                </a:lnSpc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Md. Ashiqur Rahman </a:t>
              </a:r>
              <a:r>
                <a:rPr lang="en-US" sz="2000" b="0" i="0" u="none" strike="noStrike" cap="none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09</a:t>
              </a:r>
            </a:p>
            <a:p>
              <a:pPr lvl="8">
                <a:lnSpc>
                  <a:spcPct val="90000"/>
                </a:lnSpc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2000" b="0" i="0" u="none" strike="noStrike" cap="none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Pollob</a:t>
              </a:r>
              <a:r>
                <a:rPr lang="en-US" sz="2000" b="0" i="0" u="none" strike="noStrike" cap="none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Kumar </a:t>
              </a:r>
              <a:r>
                <a:rPr lang="en-US" sz="2000" b="0" i="0" u="none" strike="noStrike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	       23 </a:t>
              </a:r>
            </a:p>
            <a:p>
              <a:pPr lvl="8">
                <a:lnSpc>
                  <a:spcPct val="90000"/>
                </a:lnSpc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Md. </a:t>
              </a:r>
              <a:r>
                <a:rPr lang="en-US" sz="2000" b="0" i="0" u="none" strike="noStrike" cap="none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Tanzid</a:t>
              </a:r>
              <a:r>
                <a:rPr lang="en-US" sz="2000" b="0" i="0" u="none" strike="noStrike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Mondol   </a:t>
              </a:r>
              <a:r>
                <a:rPr lang="en-US" sz="2000" b="0" i="0" u="none" strike="noStrike" cap="none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48</a:t>
              </a:r>
              <a:endParaRPr sz="2000" b="0" i="0" u="none" strike="noStrike" cap="none" dirty="0">
                <a:solidFill>
                  <a:srgbClr val="0070C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4" name="Google Shape;68;p1">
              <a:extLst>
                <a:ext uri="{FF2B5EF4-FFF2-40B4-BE49-F238E27FC236}">
                  <a16:creationId xmlns:a16="http://schemas.microsoft.com/office/drawing/2014/main" id="{D66D4CE7-1E2F-993B-019C-DAE03F67964E}"/>
                </a:ext>
              </a:extLst>
            </p:cNvPr>
            <p:cNvSpPr txBox="1"/>
            <p:nvPr/>
          </p:nvSpPr>
          <p:spPr>
            <a:xfrm>
              <a:off x="3917702" y="4964304"/>
              <a:ext cx="3295272" cy="1253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8"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Batch: </a:t>
              </a:r>
              <a:r>
                <a:rPr lang="en-US" sz="20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23</a:t>
              </a:r>
              <a:r>
                <a:rPr lang="en-US" sz="2000" baseline="300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rd</a:t>
              </a:r>
              <a:r>
                <a:rPr lang="en-US" sz="20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, Semester: </a:t>
              </a:r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5</a:t>
              </a:r>
              <a:r>
                <a:rPr lang="en-US" sz="2000" baseline="30000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</a:t>
              </a:r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</a:t>
              </a:r>
            </a:p>
            <a:p>
              <a:pPr lvl="8"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Department: </a:t>
              </a:r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CSE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  <a:p>
              <a:pPr lvl="8">
                <a:lnSpc>
                  <a:spcPct val="90000"/>
                </a:lnSpc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Date:</a:t>
              </a:r>
              <a:r>
                <a:rPr lang="en-US" sz="20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30</a:t>
              </a:r>
              <a:r>
                <a:rPr lang="en-US" sz="2000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August, 2025</a:t>
              </a:r>
            </a:p>
          </p:txBody>
        </p:sp>
        <p:sp>
          <p:nvSpPr>
            <p:cNvPr id="14" name="Google Shape;68;p1">
              <a:extLst>
                <a:ext uri="{FF2B5EF4-FFF2-40B4-BE49-F238E27FC236}">
                  <a16:creationId xmlns:a16="http://schemas.microsoft.com/office/drawing/2014/main" id="{DA945320-2FDE-436C-0298-3E0600A9099E}"/>
                </a:ext>
              </a:extLst>
            </p:cNvPr>
            <p:cNvSpPr txBox="1"/>
            <p:nvPr/>
          </p:nvSpPr>
          <p:spPr>
            <a:xfrm>
              <a:off x="7212974" y="4578547"/>
              <a:ext cx="4474078" cy="1639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8" algn="r"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20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Supervisor </a:t>
              </a:r>
            </a:p>
            <a:p>
              <a:pPr lvl="8" algn="r"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2000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Mst</a:t>
              </a:r>
              <a:r>
                <a:rPr lang="en-US" sz="20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 </a:t>
              </a:r>
              <a:r>
                <a:rPr lang="en-US" sz="2000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Sahela</a:t>
              </a:r>
              <a:r>
                <a:rPr lang="en-US" sz="20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Rahman</a:t>
              </a:r>
            </a:p>
            <a:p>
              <a:pPr lvl="8" algn="r"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18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Course Code: </a:t>
              </a:r>
              <a:r>
                <a:rPr lang="en-US" sz="1800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CSE 3100</a:t>
              </a:r>
            </a:p>
            <a:p>
              <a:pPr lvl="8" algn="r">
                <a:spcBef>
                  <a:spcPts val="1000"/>
                </a:spcBef>
                <a:buClr>
                  <a:schemeClr val="dk1"/>
                </a:buClr>
                <a:buSzPct val="100000"/>
              </a:pPr>
              <a:r>
                <a:rPr lang="en-US" sz="1800" dirty="0">
                  <a:solidFill>
                    <a:srgbClr val="0070C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Course Title: </a:t>
              </a:r>
              <a:r>
                <a:rPr lang="en-US" sz="1800" dirty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Software Development Project-I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EBA299F-D9F3-EB39-1F35-91BFF5E3E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299" y="829503"/>
            <a:ext cx="3326201" cy="2217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C3220A-1F01-A8C3-103E-C17C9585A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7666" y="2798651"/>
            <a:ext cx="3326201" cy="2217467"/>
          </a:xfrm>
          <a:prstGeom prst="rect">
            <a:avLst/>
          </a:prstGeom>
        </p:spPr>
      </p:pic>
      <p:sp>
        <p:nvSpPr>
          <p:cNvPr id="2" name="Google Shape;65;p1">
            <a:extLst>
              <a:ext uri="{FF2B5EF4-FFF2-40B4-BE49-F238E27FC236}">
                <a16:creationId xmlns:a16="http://schemas.microsoft.com/office/drawing/2014/main" id="{DD9BFEAE-AA0D-D39E-ED82-E4BF2BE58AA6}"/>
              </a:ext>
            </a:extLst>
          </p:cNvPr>
          <p:cNvSpPr txBox="1">
            <a:spLocks/>
          </p:cNvSpPr>
          <p:nvPr/>
        </p:nvSpPr>
        <p:spPr>
          <a:xfrm>
            <a:off x="1524000" y="2728968"/>
            <a:ext cx="9144000" cy="95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86956"/>
              <a:buFont typeface="Calibri"/>
              <a:buNone/>
            </a:pP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Airline Reservation System</a:t>
            </a:r>
          </a:p>
        </p:txBody>
      </p:sp>
    </p:spTree>
    <p:extLst>
      <p:ext uri="{BB962C8B-B14F-4D97-AF65-F5344CB8AC3E}">
        <p14:creationId xmlns:p14="http://schemas.microsoft.com/office/powerpoint/2010/main" val="339641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859809" y="791570"/>
            <a:ext cx="6277970" cy="54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Limitations of Using Only C</a:t>
            </a:r>
            <a:endParaRPr b="1" dirty="0"/>
          </a:p>
        </p:txBody>
      </p:sp>
      <p:sp>
        <p:nvSpPr>
          <p:cNvPr id="130" name="Google Shape;130;p15"/>
          <p:cNvSpPr txBox="1">
            <a:spLocks noGrp="1"/>
          </p:cNvSpPr>
          <p:nvPr>
            <p:ph type="body" idx="1"/>
          </p:nvPr>
        </p:nvSpPr>
        <p:spPr>
          <a:xfrm>
            <a:off x="838200" y="15254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No GUI: Only text-based menus, not user-friendly.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Limited Scalability: File handling is slow and inefficient for large data.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No Real-Time Features: Hard to handle live seat availability or multiple </a:t>
            </a:r>
            <a:r>
              <a:rPr lang="en-US" altLang="en-U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users.Security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 Issues: 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No built-in authentication; file data can be tampered.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Maintenance Difficulty: Hard to add features; code gets complex for large projects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2C86CA-1111-9CB7-92E9-B2BC4D81959B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779ABF67-5EE7-3BE5-D2B3-1CAB1487D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>
            <a:extLst>
              <a:ext uri="{FF2B5EF4-FFF2-40B4-BE49-F238E27FC236}">
                <a16:creationId xmlns:a16="http://schemas.microsoft.com/office/drawing/2014/main" id="{59D1DBD2-CB4C-8A13-F80C-54E7234B7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809" y="791570"/>
            <a:ext cx="6277970" cy="54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Conclusion and Future Work</a:t>
            </a:r>
            <a:endParaRPr b="1" dirty="0"/>
          </a:p>
        </p:txBody>
      </p:sp>
      <p:sp>
        <p:nvSpPr>
          <p:cNvPr id="130" name="Google Shape;130;p15">
            <a:extLst>
              <a:ext uri="{FF2B5EF4-FFF2-40B4-BE49-F238E27FC236}">
                <a16:creationId xmlns:a16="http://schemas.microsoft.com/office/drawing/2014/main" id="{C83B43D4-24D0-7B73-9480-DFE2B8FCE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9809" y="15254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Our Airline Reservation System demonstrates how C programming with file handling can be used to implement a reservation prototype.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The project helped us understand system design, structured programming, and data storage management.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Future Enhancements: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Migrate from file handling to relational databases (MySQL, PostgreSQL).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Add graphical user interface (GUI) for better user experience.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 online booking system with real-time seat availability.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FC87D1-7414-6D2B-D485-FB5A7B3A520A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9716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859809" y="791570"/>
            <a:ext cx="3129687" cy="58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References</a:t>
            </a:r>
            <a:endParaRPr b="1" dirty="0"/>
          </a:p>
        </p:txBody>
      </p:sp>
      <p:sp>
        <p:nvSpPr>
          <p:cNvPr id="182" name="Google Shape;182;p16"/>
          <p:cNvSpPr txBox="1"/>
          <p:nvPr/>
        </p:nvSpPr>
        <p:spPr>
          <a:xfrm>
            <a:off x="859809" y="1659172"/>
            <a:ext cx="10472382" cy="396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800" dirty="0"/>
              <a:t>[1] </a:t>
            </a:r>
            <a:r>
              <a:rPr lang="en-GB" sz="1800" dirty="0" err="1"/>
              <a:t>MdRubelRana</a:t>
            </a:r>
            <a:r>
              <a:rPr lang="en-GB" sz="1800" dirty="0"/>
              <a:t>. (n.d.). </a:t>
            </a:r>
            <a:r>
              <a:rPr lang="en-GB" sz="1800" i="1" dirty="0"/>
              <a:t>GitHub - </a:t>
            </a:r>
            <a:r>
              <a:rPr lang="en-GB" sz="1800" i="1" dirty="0" err="1"/>
              <a:t>MdRubelRana</a:t>
            </a:r>
            <a:r>
              <a:rPr lang="en-GB" sz="1800" i="1" dirty="0"/>
              <a:t>/Airline-Ticket-Booking-System: Airline Ticket Booking System. This Project is developed in C programming language.</a:t>
            </a:r>
            <a:r>
              <a:rPr lang="en-GB" sz="1800" dirty="0"/>
              <a:t> GitHub. </a:t>
            </a:r>
            <a:r>
              <a:rPr lang="en-GB" sz="1800" u="sng" dirty="0">
                <a:hlinkClick r:id="rId3"/>
              </a:rPr>
              <a:t>https://github.com/MdRubelRana/Airline-Ticket-Booking-System/</a:t>
            </a:r>
            <a:r>
              <a:rPr lang="en-GB" sz="1800" u="sng" dirty="0"/>
              <a:t> </a:t>
            </a:r>
            <a:r>
              <a:rPr lang="en-GB" sz="1800" dirty="0"/>
              <a:t>[Accessed: July 31, 2025].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[2] </a:t>
            </a:r>
            <a:r>
              <a:rPr lang="en-GB" sz="1800" dirty="0" err="1"/>
              <a:t>AgyeyaMishra</a:t>
            </a:r>
            <a:r>
              <a:rPr lang="en-GB" sz="1800" dirty="0"/>
              <a:t>. (n.d.). </a:t>
            </a:r>
            <a:r>
              <a:rPr lang="en-GB" sz="1800" i="1" dirty="0"/>
              <a:t>GitHub - </a:t>
            </a:r>
            <a:r>
              <a:rPr lang="en-GB" sz="1800" i="1" dirty="0" err="1"/>
              <a:t>AgyeyaMishra</a:t>
            </a:r>
            <a:r>
              <a:rPr lang="en-GB" sz="1800" i="1" dirty="0"/>
              <a:t>/airline-reservation-system: A basic implementation of Airline Reservation System in C language using the concept of Structures and Data File Handling.</a:t>
            </a:r>
            <a:r>
              <a:rPr lang="en-GB" sz="1800" dirty="0"/>
              <a:t> GitHub. </a:t>
            </a:r>
            <a:r>
              <a:rPr lang="en-GB" sz="1800" u="sng" dirty="0">
                <a:hlinkClick r:id="rId4"/>
              </a:rPr>
              <a:t>https://github.com/AgyeyaMishra/airline-reservation-system/</a:t>
            </a:r>
            <a:r>
              <a:rPr lang="en-GB" sz="1800" u="sng" dirty="0"/>
              <a:t> </a:t>
            </a:r>
            <a:r>
              <a:rPr lang="en-GB" sz="1800" dirty="0"/>
              <a:t>[Accessed: July 31, 2025].</a:t>
            </a:r>
          </a:p>
          <a:p>
            <a:pPr algn="just"/>
            <a:endParaRPr lang="en-GB" sz="1800" dirty="0"/>
          </a:p>
          <a:p>
            <a:pPr algn="just"/>
            <a:r>
              <a:rPr lang="en-US" sz="1800" dirty="0"/>
              <a:t>[3] </a:t>
            </a:r>
            <a:r>
              <a:rPr lang="en-GB" sz="1800" dirty="0" err="1"/>
              <a:t>Codeprojects</a:t>
            </a:r>
            <a:r>
              <a:rPr lang="en-GB" sz="1800" dirty="0"/>
              <a:t>. (2024, June 29). </a:t>
            </a:r>
            <a:r>
              <a:rPr lang="en-GB" sz="1800" i="1" dirty="0"/>
              <a:t>Airline booking in C with source code</a:t>
            </a:r>
            <a:r>
              <a:rPr lang="en-GB" sz="1800" dirty="0"/>
              <a:t>. Source Code &amp; Projects. </a:t>
            </a:r>
            <a:r>
              <a:rPr lang="en-GB" sz="1800" u="sng" dirty="0">
                <a:hlinkClick r:id="rId5"/>
              </a:rPr>
              <a:t>https://code-projects.org/airline-booking-in-c-with-source-code/</a:t>
            </a:r>
            <a:r>
              <a:rPr lang="en-GB" sz="1800" u="sng" dirty="0"/>
              <a:t> </a:t>
            </a:r>
            <a:r>
              <a:rPr lang="en-GB" sz="1800" dirty="0"/>
              <a:t>[Accessed: July 31, 2025].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[4] </a:t>
            </a:r>
            <a:r>
              <a:rPr lang="en-GB" sz="1800" i="1" dirty="0"/>
              <a:t>Airline booking project using C Language - </a:t>
            </a:r>
            <a:r>
              <a:rPr lang="en-GB" sz="1800" i="1" dirty="0" err="1"/>
              <a:t>StudyTonight</a:t>
            </a:r>
            <a:r>
              <a:rPr lang="en-GB" sz="1800" dirty="0"/>
              <a:t>. (n.d.). </a:t>
            </a:r>
            <a:r>
              <a:rPr lang="en-GB" sz="1800" u="sng" dirty="0">
                <a:hlinkClick r:id="rId6"/>
              </a:rPr>
              <a:t>https://www.studytonight.com/c-projects/airline-booking-project-using-c-language</a:t>
            </a:r>
            <a:r>
              <a:rPr lang="en-GB" sz="1800" u="sng" dirty="0"/>
              <a:t> </a:t>
            </a:r>
            <a:r>
              <a:rPr lang="en-GB" sz="1800" dirty="0"/>
              <a:t>[Accessed: July 31, 2025].</a:t>
            </a:r>
          </a:p>
          <a:p>
            <a:pPr algn="just"/>
            <a:br>
              <a:rPr lang="en-GB" sz="1800" dirty="0"/>
            </a:br>
            <a:r>
              <a:rPr lang="en-US" sz="1800" dirty="0"/>
              <a:t>[5] </a:t>
            </a:r>
            <a:r>
              <a:rPr lang="en-GB" sz="1800" dirty="0" err="1"/>
              <a:t>Codeprojects</a:t>
            </a:r>
            <a:r>
              <a:rPr lang="en-GB" sz="1800" dirty="0"/>
              <a:t>. (2024, June 29). </a:t>
            </a:r>
            <a:r>
              <a:rPr lang="en-GB" sz="1800" i="1" dirty="0"/>
              <a:t>Airline booking in C with source code</a:t>
            </a:r>
            <a:r>
              <a:rPr lang="en-GB" sz="1800" dirty="0"/>
              <a:t>. Source Code &amp; Projects. </a:t>
            </a:r>
            <a:r>
              <a:rPr lang="en-GB" sz="1800" u="sng" dirty="0">
                <a:hlinkClick r:id="rId5"/>
              </a:rPr>
              <a:t>https://code-projects.org/airline-booking-in-c-with-source-code/</a:t>
            </a:r>
            <a:r>
              <a:rPr lang="en-GB" sz="1800" u="sng" dirty="0"/>
              <a:t> </a:t>
            </a:r>
            <a:r>
              <a:rPr lang="en-GB" sz="1800" dirty="0"/>
              <a:t>[Accessed: July 31, 2025].</a:t>
            </a:r>
            <a:endParaRPr lang="en-US" sz="1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A938B4-3BBB-DA20-4C7D-46BC887FB854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EE98B68C-2A64-14EF-36A7-015B5172A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>
            <a:extLst>
              <a:ext uri="{FF2B5EF4-FFF2-40B4-BE49-F238E27FC236}">
                <a16:creationId xmlns:a16="http://schemas.microsoft.com/office/drawing/2014/main" id="{B74F6BFA-647B-18D9-85F9-1B10F08A68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9600" b="1" dirty="0"/>
              <a:t>Thank You</a:t>
            </a:r>
            <a:endParaRPr sz="9600" b="1" dirty="0"/>
          </a:p>
        </p:txBody>
      </p:sp>
    </p:spTree>
    <p:extLst>
      <p:ext uri="{BB962C8B-B14F-4D97-AF65-F5344CB8AC3E}">
        <p14:creationId xmlns:p14="http://schemas.microsoft.com/office/powerpoint/2010/main" val="295911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859809" y="809575"/>
            <a:ext cx="5070344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Topic to be discussed</a:t>
            </a:r>
            <a:endParaRPr b="1" dirty="0"/>
          </a:p>
        </p:txBody>
      </p:sp>
      <p:sp>
        <p:nvSpPr>
          <p:cNvPr id="87" name="Google Shape;87;p3"/>
          <p:cNvSpPr txBox="1">
            <a:spLocks noGrp="1"/>
          </p:cNvSpPr>
          <p:nvPr>
            <p:ph type="body" idx="1"/>
          </p:nvPr>
        </p:nvSpPr>
        <p:spPr>
          <a:xfrm>
            <a:off x="859808" y="1825625"/>
            <a:ext cx="10493991" cy="4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70535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  <a:p>
            <a:pPr marL="470535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Objective</a:t>
            </a:r>
          </a:p>
          <a:p>
            <a:pPr marL="470535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Existing Work</a:t>
            </a:r>
          </a:p>
          <a:p>
            <a:pPr marL="470535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Methodology &amp; Tools</a:t>
            </a:r>
          </a:p>
          <a:p>
            <a:pPr marL="470535" indent="-457200"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Logical Diagram</a:t>
            </a:r>
            <a:endParaRPr dirty="0">
              <a:solidFill>
                <a:schemeClr val="tx1"/>
              </a:solidFill>
            </a:endParaRPr>
          </a:p>
          <a:p>
            <a:pPr marL="470535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Project’s outcome/ Result</a:t>
            </a:r>
            <a:endParaRPr dirty="0">
              <a:solidFill>
                <a:schemeClr val="tx1"/>
              </a:solidFill>
            </a:endParaRPr>
          </a:p>
          <a:p>
            <a:pPr marL="470535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Project timeline</a:t>
            </a:r>
          </a:p>
          <a:p>
            <a:pPr marL="470535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Limitations of Using Only C</a:t>
            </a:r>
          </a:p>
          <a:p>
            <a:pPr marL="470535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Conclusion and Future Work</a:t>
            </a:r>
            <a:endParaRPr dirty="0">
              <a:solidFill>
                <a:schemeClr val="tx1"/>
              </a:solidFill>
            </a:endParaRPr>
          </a:p>
          <a:p>
            <a:pPr marL="470535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References</a:t>
            </a:r>
            <a:endParaRPr dirty="0">
              <a:solidFill>
                <a:schemeClr val="tx1"/>
              </a:solidFill>
            </a:endParaRPr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16666"/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418742-7C2D-6CF8-9C0A-87C8D0026D38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838200" y="927847"/>
            <a:ext cx="4043082" cy="76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300" b="1" dirty="0">
                <a:solidFill>
                  <a:schemeClr val="tx1"/>
                </a:solidFill>
              </a:rPr>
              <a:t>Introduction</a:t>
            </a:r>
            <a:endParaRPr sz="3300" b="1" dirty="0">
              <a:solidFill>
                <a:schemeClr val="tx1"/>
              </a:solidFill>
            </a:endParaRPr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859808" y="1847850"/>
            <a:ext cx="10472382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Air travel is one of the fastest modes of transportation, and efficient reservation systems are essential.</a:t>
            </a: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Our project, 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Airline Reservation System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, is developed in 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 programming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 with 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file handling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 as the backend.</a:t>
            </a: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The system allows passengers to create accounts, log in securely, and manage bookings with ease.</a:t>
            </a:r>
          </a:p>
          <a:p>
            <a:pPr marL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It also provides basic flight management, ensuring a simplified simulation of real-world airline operations.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E3D162-1272-42DD-C9BF-AAF06EF82950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59809" y="1007860"/>
            <a:ext cx="2886635" cy="60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300" b="1" dirty="0"/>
              <a:t>Objective</a:t>
            </a:r>
            <a:endParaRPr sz="3300" b="1"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86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To design and implement a computerized system for airline ticket reservations.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To provide a 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user-friendly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 interface for customers and administrators.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To maintain records such as login information, booking details, and cancellations securely using file handling.</a:t>
            </a:r>
          </a:p>
          <a:p>
            <a:pPr marL="3429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To demonstrate how </a:t>
            </a: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 programming and structured data management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 can be applied in real-world problem-solving.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C43D23-95B4-1277-7DF2-6DAE7E17E0A5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06832BEE-0ECA-1E29-DF10-D9EBFCC3D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>
            <a:extLst>
              <a:ext uri="{FF2B5EF4-FFF2-40B4-BE49-F238E27FC236}">
                <a16:creationId xmlns:a16="http://schemas.microsoft.com/office/drawing/2014/main" id="{D2D84F74-1537-2F79-5475-FE4C60AE69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0453"/>
            <a:ext cx="10515600" cy="6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FF0000"/>
              </a:buClr>
              <a:buSzPts val="4400"/>
            </a:pPr>
            <a:r>
              <a:rPr lang="en-US" sz="3300" b="1" dirty="0"/>
              <a:t>Existing Work vs Our Work</a:t>
            </a:r>
            <a:endParaRPr sz="33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B5E46C-E081-B699-90E7-29879903C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883886"/>
              </p:ext>
            </p:extLst>
          </p:nvPr>
        </p:nvGraphicFramePr>
        <p:xfrm>
          <a:off x="713380" y="1416822"/>
          <a:ext cx="10765240" cy="4716980"/>
        </p:xfrm>
        <a:graphic>
          <a:graphicData uri="http://schemas.openxmlformats.org/drawingml/2006/table">
            <a:tbl>
              <a:tblPr firstRow="1" bandRow="1">
                <a:tableStyleId>{A9F79CC7-FEB9-400C-A262-3E8B24B87D62}</a:tableStyleId>
              </a:tblPr>
              <a:tblGrid>
                <a:gridCol w="2153048">
                  <a:extLst>
                    <a:ext uri="{9D8B030D-6E8A-4147-A177-3AD203B41FA5}">
                      <a16:colId xmlns:a16="http://schemas.microsoft.com/office/drawing/2014/main" val="688061737"/>
                    </a:ext>
                  </a:extLst>
                </a:gridCol>
                <a:gridCol w="2153048">
                  <a:extLst>
                    <a:ext uri="{9D8B030D-6E8A-4147-A177-3AD203B41FA5}">
                      <a16:colId xmlns:a16="http://schemas.microsoft.com/office/drawing/2014/main" val="129708292"/>
                    </a:ext>
                  </a:extLst>
                </a:gridCol>
                <a:gridCol w="2153048">
                  <a:extLst>
                    <a:ext uri="{9D8B030D-6E8A-4147-A177-3AD203B41FA5}">
                      <a16:colId xmlns:a16="http://schemas.microsoft.com/office/drawing/2014/main" val="2039848775"/>
                    </a:ext>
                  </a:extLst>
                </a:gridCol>
                <a:gridCol w="2153048">
                  <a:extLst>
                    <a:ext uri="{9D8B030D-6E8A-4147-A177-3AD203B41FA5}">
                      <a16:colId xmlns:a16="http://schemas.microsoft.com/office/drawing/2014/main" val="1434145759"/>
                    </a:ext>
                  </a:extLst>
                </a:gridCol>
                <a:gridCol w="2153048">
                  <a:extLst>
                    <a:ext uri="{9D8B030D-6E8A-4147-A177-3AD203B41FA5}">
                      <a16:colId xmlns:a16="http://schemas.microsoft.com/office/drawing/2014/main" val="235267012"/>
                    </a:ext>
                  </a:extLst>
                </a:gridCol>
              </a:tblGrid>
              <a:tr h="4575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Project /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Study</a:t>
                      </a:r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dirty="0"/>
                        <a:t>Key Features</a:t>
                      </a:r>
                    </a:p>
                  </a:txBody>
                  <a:tcPr marL="114340" marR="114340" marT="57170" marB="5717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/>
                        <a:t>Tools &amp; Technologies</a:t>
                      </a:r>
                      <a:endParaRPr lang="en-US" sz="1600" dirty="0"/>
                    </a:p>
                  </a:txBody>
                  <a:tcPr marL="114340" marR="114340" marT="57170" marB="5717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/>
                        <a:t>Limitations</a:t>
                      </a:r>
                      <a:endParaRPr lang="en-US" sz="1600" dirty="0"/>
                    </a:p>
                  </a:txBody>
                  <a:tcPr marL="114340" marR="114340" marT="57170" marB="5717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dirty="0"/>
                        <a:t>Relevance to Our Project</a:t>
                      </a:r>
                    </a:p>
                  </a:txBody>
                  <a:tcPr marL="114340" marR="114340" marT="57170" marB="57170" anchor="ctr"/>
                </a:tc>
                <a:extLst>
                  <a:ext uri="{0D108BD9-81ED-4DB2-BD59-A6C34878D82A}">
                    <a16:rowId xmlns:a16="http://schemas.microsoft.com/office/drawing/2014/main" val="1899035753"/>
                  </a:ext>
                </a:extLst>
              </a:tr>
              <a:tr h="102558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/>
                        <a:t>Basic Airline Reservation System in C (academic project) [1]</a:t>
                      </a:r>
                      <a:endParaRPr lang="en-US" sz="1600" dirty="0"/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Provides user login and simple ticket booking</a:t>
                      </a:r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C language with text files</a:t>
                      </a:r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/>
                        <a:t>Limited to single-user environment, no cancellation feature</a:t>
                      </a:r>
                      <a:endParaRPr lang="en-US" sz="1600" dirty="0"/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Helped us design initial login and booking system</a:t>
                      </a:r>
                    </a:p>
                  </a:txBody>
                  <a:tcPr marL="114340" marR="114340" marT="57170" marB="57170"/>
                </a:tc>
                <a:extLst>
                  <a:ext uri="{0D108BD9-81ED-4DB2-BD59-A6C34878D82A}">
                    <a16:rowId xmlns:a16="http://schemas.microsoft.com/office/drawing/2014/main" val="2433748970"/>
                  </a:ext>
                </a:extLst>
              </a:tr>
              <a:tr h="83625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Airline Ticket Booking using Java [2]</a:t>
                      </a:r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/>
                        <a:t>GUI-based system with flight schedule management</a:t>
                      </a:r>
                      <a:endParaRPr lang="en-US" sz="1600" dirty="0"/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Java, Swing, file storage</a:t>
                      </a:r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High resource usage, requires Java runtime</a:t>
                      </a:r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Inspired us to include flight management module</a:t>
                      </a:r>
                    </a:p>
                  </a:txBody>
                  <a:tcPr marL="114340" marR="114340" marT="57170" marB="57170"/>
                </a:tc>
                <a:extLst>
                  <a:ext uri="{0D108BD9-81ED-4DB2-BD59-A6C34878D82A}">
                    <a16:rowId xmlns:a16="http://schemas.microsoft.com/office/drawing/2014/main" val="3823504118"/>
                  </a:ext>
                </a:extLst>
              </a:tr>
              <a:tr h="83625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/>
                        <a:t>Online Reservation System using MySQL (prototype) [3]</a:t>
                      </a:r>
                      <a:endParaRPr lang="en-US" sz="1600" dirty="0"/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/>
                        <a:t>Stores booking info in database with multiple users</a:t>
                      </a:r>
                      <a:endParaRPr lang="en-US" sz="1600" dirty="0"/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/>
                        <a:t>PHP, MySQL</a:t>
                      </a:r>
                      <a:endParaRPr lang="en-US" sz="1600" dirty="0"/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/>
                        <a:t>Complex setup, needs internet and database server</a:t>
                      </a:r>
                      <a:endParaRPr lang="en-US" sz="1600" dirty="0"/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Motivated us to plan future database integration</a:t>
                      </a:r>
                    </a:p>
                  </a:txBody>
                  <a:tcPr marL="114340" marR="114340" marT="57170" marB="57170"/>
                </a:tc>
                <a:extLst>
                  <a:ext uri="{0D108BD9-81ED-4DB2-BD59-A6C34878D82A}">
                    <a16:rowId xmlns:a16="http://schemas.microsoft.com/office/drawing/2014/main" val="1259362062"/>
                  </a:ext>
                </a:extLst>
              </a:tr>
              <a:tr h="1214919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dirty="0"/>
                        <a:t>Our Airline Reservation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Sign-up &amp; login verification, flight management, booking, viewing, and cancellation</a:t>
                      </a:r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C language with file handling</a:t>
                      </a:r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Prototype level, lacks database integration</a:t>
                      </a:r>
                    </a:p>
                  </a:txBody>
                  <a:tcPr marL="114340" marR="114340" marT="57170" marB="5717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Provides a complete, functional prototype with core reservation features</a:t>
                      </a:r>
                    </a:p>
                  </a:txBody>
                  <a:tcPr marL="114340" marR="114340" marT="57170" marB="57170"/>
                </a:tc>
                <a:extLst>
                  <a:ext uri="{0D108BD9-81ED-4DB2-BD59-A6C34878D82A}">
                    <a16:rowId xmlns:a16="http://schemas.microsoft.com/office/drawing/2014/main" val="3635264654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D13823-07C8-F9AB-D9F5-EF5C37056D3E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590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859809" y="952847"/>
            <a:ext cx="4823012" cy="56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b="1" dirty="0"/>
              <a:t>Methodology &amp; Tools</a:t>
            </a:r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838200" y="1622096"/>
            <a:ext cx="10515600" cy="424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Programming Language: 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Backend: 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File handling (text/binary files for user and booking records)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Approaches:</a:t>
            </a:r>
          </a:p>
          <a:p>
            <a:pPr marL="8001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Sign-up and login verification using stored user data</a:t>
            </a:r>
          </a:p>
          <a:p>
            <a:pPr marL="8001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Flight management (add, update, cancel flights)</a:t>
            </a:r>
          </a:p>
          <a:p>
            <a:pPr marL="8001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Ticket booking, viewing, and cancellation features</a:t>
            </a:r>
          </a:p>
          <a:p>
            <a:pPr marL="8001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Secure record storage through file handling techniques</a:t>
            </a:r>
          </a:p>
          <a:p>
            <a:pPr marL="34290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2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Tools Used:</a:t>
            </a:r>
          </a:p>
          <a:p>
            <a:pPr marL="8001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Compiler: GCC (MinGW for Windows),</a:t>
            </a:r>
          </a:p>
          <a:p>
            <a:pPr marL="8001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IDE: Visual Studio Code and Code::Block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1D3D80-BBA4-0118-B792-A6EB3CA7F459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ADB70C73-568D-269F-674B-3F370CDBD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>
            <a:extLst>
              <a:ext uri="{FF2B5EF4-FFF2-40B4-BE49-F238E27FC236}">
                <a16:creationId xmlns:a16="http://schemas.microsoft.com/office/drawing/2014/main" id="{544EB6AC-8E47-8ABF-775C-D7C23F0F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429" y="475531"/>
            <a:ext cx="5043190" cy="46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300" b="1" dirty="0"/>
              <a:t>Logical Flow Mapping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79E78-55DF-1BB9-4EFD-8E9FB80F0CD8}"/>
              </a:ext>
            </a:extLst>
          </p:cNvPr>
          <p:cNvSpPr/>
          <p:nvPr/>
        </p:nvSpPr>
        <p:spPr>
          <a:xfrm>
            <a:off x="1299410" y="3071758"/>
            <a:ext cx="1940093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7332F-2D8C-C4A2-3E9B-9A9EA05A5099}"/>
              </a:ext>
            </a:extLst>
          </p:cNvPr>
          <p:cNvSpPr/>
          <p:nvPr/>
        </p:nvSpPr>
        <p:spPr>
          <a:xfrm>
            <a:off x="1299411" y="3617189"/>
            <a:ext cx="1940092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3E8DE5-140B-B10E-F5AE-2DD37B6CD43C}"/>
              </a:ext>
            </a:extLst>
          </p:cNvPr>
          <p:cNvSpPr/>
          <p:nvPr/>
        </p:nvSpPr>
        <p:spPr>
          <a:xfrm>
            <a:off x="1299411" y="2266772"/>
            <a:ext cx="2835437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Menu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C7AED2-5D20-BC0D-25EA-BB281005742C}"/>
              </a:ext>
            </a:extLst>
          </p:cNvPr>
          <p:cNvSpPr/>
          <p:nvPr/>
        </p:nvSpPr>
        <p:spPr>
          <a:xfrm>
            <a:off x="4678281" y="2266772"/>
            <a:ext cx="2835438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Dashboard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C0AB19-3120-84F7-D1DD-F62AA08E084B}"/>
              </a:ext>
            </a:extLst>
          </p:cNvPr>
          <p:cNvSpPr/>
          <p:nvPr/>
        </p:nvSpPr>
        <p:spPr>
          <a:xfrm>
            <a:off x="5570623" y="3071758"/>
            <a:ext cx="1943096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 Ticket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E7F402-279D-EA31-8142-E15D28372993}"/>
              </a:ext>
            </a:extLst>
          </p:cNvPr>
          <p:cNvSpPr/>
          <p:nvPr/>
        </p:nvSpPr>
        <p:spPr>
          <a:xfrm>
            <a:off x="5570621" y="3617190"/>
            <a:ext cx="1943097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Booked Ticket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F868B-FC77-C598-E64C-C6E9F77F322C}"/>
              </a:ext>
            </a:extLst>
          </p:cNvPr>
          <p:cNvSpPr/>
          <p:nvPr/>
        </p:nvSpPr>
        <p:spPr>
          <a:xfrm>
            <a:off x="5570621" y="4162621"/>
            <a:ext cx="1943096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 Ticket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7B35BD-4C99-F169-835F-29EB6E684187}"/>
              </a:ext>
            </a:extLst>
          </p:cNvPr>
          <p:cNvSpPr/>
          <p:nvPr/>
        </p:nvSpPr>
        <p:spPr>
          <a:xfrm>
            <a:off x="5570619" y="4714073"/>
            <a:ext cx="1943097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54AA97-2516-972C-0367-6E21353A8101}"/>
              </a:ext>
            </a:extLst>
          </p:cNvPr>
          <p:cNvSpPr/>
          <p:nvPr/>
        </p:nvSpPr>
        <p:spPr>
          <a:xfrm>
            <a:off x="8057150" y="2266772"/>
            <a:ext cx="2835439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Dashboard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A0B99-6714-56EB-D04F-38BCCD520795}"/>
              </a:ext>
            </a:extLst>
          </p:cNvPr>
          <p:cNvSpPr/>
          <p:nvPr/>
        </p:nvSpPr>
        <p:spPr>
          <a:xfrm>
            <a:off x="8951497" y="3071758"/>
            <a:ext cx="1941092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Flight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F15C40-F298-4A81-33AC-DEEC40967E65}"/>
              </a:ext>
            </a:extLst>
          </p:cNvPr>
          <p:cNvSpPr/>
          <p:nvPr/>
        </p:nvSpPr>
        <p:spPr>
          <a:xfrm>
            <a:off x="8951495" y="3617189"/>
            <a:ext cx="1941093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Flights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3D1059-802F-8B69-665B-E6C5B1445E68}"/>
              </a:ext>
            </a:extLst>
          </p:cNvPr>
          <p:cNvSpPr/>
          <p:nvPr/>
        </p:nvSpPr>
        <p:spPr>
          <a:xfrm>
            <a:off x="8951495" y="4162620"/>
            <a:ext cx="1941092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 Flight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53D4D6-E898-731A-8D09-5CE5FA4D7A4C}"/>
              </a:ext>
            </a:extLst>
          </p:cNvPr>
          <p:cNvSpPr/>
          <p:nvPr/>
        </p:nvSpPr>
        <p:spPr>
          <a:xfrm>
            <a:off x="8951493" y="4714072"/>
            <a:ext cx="1941093" cy="469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D2D0A3-4EB6-A871-9461-0D273B061E09}"/>
              </a:ext>
            </a:extLst>
          </p:cNvPr>
          <p:cNvSpPr/>
          <p:nvPr/>
        </p:nvSpPr>
        <p:spPr>
          <a:xfrm>
            <a:off x="5560596" y="1044606"/>
            <a:ext cx="1070810" cy="597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4549A1-C7E6-328B-80E3-7D318A97C928}"/>
              </a:ext>
            </a:extLst>
          </p:cNvPr>
          <p:cNvSpPr/>
          <p:nvPr/>
        </p:nvSpPr>
        <p:spPr>
          <a:xfrm>
            <a:off x="5560596" y="5808070"/>
            <a:ext cx="1070810" cy="597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59FE3D-B619-40A4-3731-7472D542BC9D}"/>
              </a:ext>
            </a:extLst>
          </p:cNvPr>
          <p:cNvSpPr/>
          <p:nvPr/>
        </p:nvSpPr>
        <p:spPr>
          <a:xfrm>
            <a:off x="2478506" y="1289250"/>
            <a:ext cx="3092116" cy="974386"/>
          </a:xfrm>
          <a:custGeom>
            <a:avLst/>
            <a:gdLst>
              <a:gd name="connsiteX0" fmla="*/ 2959768 w 2959768"/>
              <a:gd name="connsiteY0" fmla="*/ 0 h 914400"/>
              <a:gd name="connsiteX1" fmla="*/ 794084 w 2959768"/>
              <a:gd name="connsiteY1" fmla="*/ 228600 h 914400"/>
              <a:gd name="connsiteX2" fmla="*/ 0 w 2959768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768" h="914400">
                <a:moveTo>
                  <a:pt x="2959768" y="0"/>
                </a:moveTo>
                <a:cubicBezTo>
                  <a:pt x="2123573" y="38100"/>
                  <a:pt x="1287379" y="76200"/>
                  <a:pt x="794084" y="228600"/>
                </a:cubicBezTo>
                <a:cubicBezTo>
                  <a:pt x="300789" y="381000"/>
                  <a:pt x="126332" y="772026"/>
                  <a:pt x="0" y="914400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8CE1C0E-D743-3A39-D427-C8B30AE707F2}"/>
              </a:ext>
            </a:extLst>
          </p:cNvPr>
          <p:cNvSpPr/>
          <p:nvPr/>
        </p:nvSpPr>
        <p:spPr>
          <a:xfrm>
            <a:off x="6629401" y="5187481"/>
            <a:ext cx="2863515" cy="926431"/>
          </a:xfrm>
          <a:custGeom>
            <a:avLst/>
            <a:gdLst>
              <a:gd name="connsiteX0" fmla="*/ 2863515 w 2863515"/>
              <a:gd name="connsiteY0" fmla="*/ 0 h 926431"/>
              <a:gd name="connsiteX1" fmla="*/ 2021305 w 2863515"/>
              <a:gd name="connsiteY1" fmla="*/ 649705 h 926431"/>
              <a:gd name="connsiteX2" fmla="*/ 0 w 2863515"/>
              <a:gd name="connsiteY2" fmla="*/ 926431 h 92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3515" h="926431">
                <a:moveTo>
                  <a:pt x="2863515" y="0"/>
                </a:moveTo>
                <a:cubicBezTo>
                  <a:pt x="2681036" y="247650"/>
                  <a:pt x="2498557" y="495300"/>
                  <a:pt x="2021305" y="649705"/>
                </a:cubicBezTo>
                <a:cubicBezTo>
                  <a:pt x="1544053" y="804110"/>
                  <a:pt x="16042" y="914399"/>
                  <a:pt x="0" y="926431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2B5B5D-47FA-0B3C-A34F-A41892F13937}"/>
              </a:ext>
            </a:extLst>
          </p:cNvPr>
          <p:cNvGrpSpPr/>
          <p:nvPr/>
        </p:nvGrpSpPr>
        <p:grpSpPr>
          <a:xfrm>
            <a:off x="5017157" y="2736004"/>
            <a:ext cx="553466" cy="2258972"/>
            <a:chOff x="5017156" y="3083049"/>
            <a:chExt cx="553466" cy="22589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F15BD15-F85A-8C05-3E6C-D4950E4A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017168" y="3083049"/>
              <a:ext cx="10021" cy="225897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5C9E0B7-E025-75B9-C615-EC0B90EB010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5027183" y="3653419"/>
              <a:ext cx="54343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C17A167-E269-15FD-80C5-1366E30A0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7156" y="4187957"/>
              <a:ext cx="543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DB86C1E-B0D7-9B57-CE5C-7FBD40057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7156" y="4761163"/>
              <a:ext cx="543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AD2B6-78F2-F616-DB3A-8D1E643FC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7156" y="5326468"/>
              <a:ext cx="543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F8EC890-EA3B-1E27-B216-0FFAF98CF5B3}"/>
              </a:ext>
            </a:extLst>
          </p:cNvPr>
          <p:cNvGrpSpPr/>
          <p:nvPr/>
        </p:nvGrpSpPr>
        <p:grpSpPr>
          <a:xfrm>
            <a:off x="8403045" y="2736004"/>
            <a:ext cx="553466" cy="2258972"/>
            <a:chOff x="5017156" y="3083049"/>
            <a:chExt cx="553466" cy="22589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C183B8-83D3-9E74-4B6C-E1C48ECC0678}"/>
                </a:ext>
              </a:extLst>
            </p:cNvPr>
            <p:cNvCxnSpPr>
              <a:cxnSpLocks/>
            </p:cNvCxnSpPr>
            <p:nvPr/>
          </p:nvCxnSpPr>
          <p:spPr>
            <a:xfrm>
              <a:off x="5017168" y="3083049"/>
              <a:ext cx="10021" cy="225897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45DD14-224A-6FC1-CD32-88995B935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183" y="3653420"/>
              <a:ext cx="543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CFD3C1-3882-C6E2-C0FE-B5E83044FC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7156" y="4187957"/>
              <a:ext cx="543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CC85B7-18EE-3D9B-E778-633E88B31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7156" y="4761163"/>
              <a:ext cx="543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FF06DD-C75B-1808-54C0-A968A52EE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7156" y="5326468"/>
              <a:ext cx="543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6529D38-66FE-3526-8A5B-90336F2C9C19}"/>
              </a:ext>
            </a:extLst>
          </p:cNvPr>
          <p:cNvCxnSpPr>
            <a:cxnSpLocks/>
          </p:cNvCxnSpPr>
          <p:nvPr/>
        </p:nvCxnSpPr>
        <p:spPr>
          <a:xfrm flipH="1">
            <a:off x="3781980" y="2733249"/>
            <a:ext cx="4901" cy="11049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BF8C0E0-4D95-F3B6-8382-B78802713A27}"/>
              </a:ext>
            </a:extLst>
          </p:cNvPr>
          <p:cNvCxnSpPr>
            <a:cxnSpLocks/>
          </p:cNvCxnSpPr>
          <p:nvPr/>
        </p:nvCxnSpPr>
        <p:spPr>
          <a:xfrm flipH="1">
            <a:off x="3238580" y="3301031"/>
            <a:ext cx="54343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112C2A-C565-C771-0625-3205B0A0F86E}"/>
              </a:ext>
            </a:extLst>
          </p:cNvPr>
          <p:cNvCxnSpPr>
            <a:cxnSpLocks/>
          </p:cNvCxnSpPr>
          <p:nvPr/>
        </p:nvCxnSpPr>
        <p:spPr>
          <a:xfrm flipH="1">
            <a:off x="3228553" y="3849216"/>
            <a:ext cx="54343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B9A1C4-7E12-CFF2-8202-8474E0F91821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096001" y="5183304"/>
            <a:ext cx="0" cy="62476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16B412-102A-2B28-9EE6-C7F64D5E0CA3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FE72616-B2E0-1281-CF03-810C15A7D953}"/>
              </a:ext>
            </a:extLst>
          </p:cNvPr>
          <p:cNvSpPr/>
          <p:nvPr/>
        </p:nvSpPr>
        <p:spPr>
          <a:xfrm>
            <a:off x="4101936" y="1706827"/>
            <a:ext cx="5321464" cy="756973"/>
          </a:xfrm>
          <a:custGeom>
            <a:avLst/>
            <a:gdLst>
              <a:gd name="connsiteX0" fmla="*/ 12864 w 5321464"/>
              <a:gd name="connsiteY0" fmla="*/ 756973 h 756973"/>
              <a:gd name="connsiteX1" fmla="*/ 381164 w 5321464"/>
              <a:gd name="connsiteY1" fmla="*/ 121973 h 756973"/>
              <a:gd name="connsiteX2" fmla="*/ 2540164 w 5321464"/>
              <a:gd name="connsiteY2" fmla="*/ 121973 h 756973"/>
              <a:gd name="connsiteX3" fmla="*/ 4927764 w 5321464"/>
              <a:gd name="connsiteY3" fmla="*/ 20373 h 756973"/>
              <a:gd name="connsiteX4" fmla="*/ 5321464 w 5321464"/>
              <a:gd name="connsiteY4" fmla="*/ 579173 h 75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464" h="756973">
                <a:moveTo>
                  <a:pt x="12864" y="756973"/>
                </a:moveTo>
                <a:cubicBezTo>
                  <a:pt x="-13595" y="492389"/>
                  <a:pt x="-40053" y="227806"/>
                  <a:pt x="381164" y="121973"/>
                </a:cubicBezTo>
                <a:cubicBezTo>
                  <a:pt x="802381" y="16140"/>
                  <a:pt x="1782397" y="138906"/>
                  <a:pt x="2540164" y="121973"/>
                </a:cubicBezTo>
                <a:cubicBezTo>
                  <a:pt x="3297931" y="105040"/>
                  <a:pt x="4464214" y="-55827"/>
                  <a:pt x="4927764" y="20373"/>
                </a:cubicBezTo>
                <a:cubicBezTo>
                  <a:pt x="5391314" y="96573"/>
                  <a:pt x="5198697" y="496623"/>
                  <a:pt x="5321464" y="579173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92CE9A4-A3FD-FC58-FE2D-54FAD1309BEF}"/>
              </a:ext>
            </a:extLst>
          </p:cNvPr>
          <p:cNvSpPr/>
          <p:nvPr/>
        </p:nvSpPr>
        <p:spPr>
          <a:xfrm>
            <a:off x="4127500" y="1889171"/>
            <a:ext cx="2159000" cy="612729"/>
          </a:xfrm>
          <a:custGeom>
            <a:avLst/>
            <a:gdLst>
              <a:gd name="connsiteX0" fmla="*/ 0 w 2159000"/>
              <a:gd name="connsiteY0" fmla="*/ 612729 h 612729"/>
              <a:gd name="connsiteX1" fmla="*/ 546100 w 2159000"/>
              <a:gd name="connsiteY1" fmla="*/ 3129 h 612729"/>
              <a:gd name="connsiteX2" fmla="*/ 2159000 w 2159000"/>
              <a:gd name="connsiteY2" fmla="*/ 371429 h 61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000" h="612729">
                <a:moveTo>
                  <a:pt x="0" y="612729"/>
                </a:moveTo>
                <a:cubicBezTo>
                  <a:pt x="93133" y="328037"/>
                  <a:pt x="186267" y="43346"/>
                  <a:pt x="546100" y="3129"/>
                </a:cubicBezTo>
                <a:cubicBezTo>
                  <a:pt x="905933" y="-37088"/>
                  <a:pt x="1900767" y="322746"/>
                  <a:pt x="2159000" y="371429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4B5BF-FD0F-5691-724D-7290D37AB346}"/>
              </a:ext>
            </a:extLst>
          </p:cNvPr>
          <p:cNvGrpSpPr/>
          <p:nvPr/>
        </p:nvGrpSpPr>
        <p:grpSpPr>
          <a:xfrm rot="17811777">
            <a:off x="9330409" y="2156810"/>
            <a:ext cx="113526" cy="113526"/>
            <a:chOff x="2478506" y="5346700"/>
            <a:chExt cx="304398" cy="30439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9CB1F0-E261-AC86-3932-EDAC5F986AE7}"/>
                </a:ext>
              </a:extLst>
            </p:cNvPr>
            <p:cNvCxnSpPr/>
            <p:nvPr/>
          </p:nvCxnSpPr>
          <p:spPr>
            <a:xfrm>
              <a:off x="2478506" y="53467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E10E6C-816A-FBC7-B7C3-2FEF1A6B28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30906" y="54991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BC219E-7377-CDD1-6F06-B373124100FB}"/>
              </a:ext>
            </a:extLst>
          </p:cNvPr>
          <p:cNvGrpSpPr/>
          <p:nvPr/>
        </p:nvGrpSpPr>
        <p:grpSpPr>
          <a:xfrm rot="18912362">
            <a:off x="6049006" y="5693975"/>
            <a:ext cx="96909" cy="96909"/>
            <a:chOff x="2478506" y="5346700"/>
            <a:chExt cx="304398" cy="30439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31CC77-74DA-2B0E-24CB-E86638BCCE3C}"/>
                </a:ext>
              </a:extLst>
            </p:cNvPr>
            <p:cNvCxnSpPr/>
            <p:nvPr/>
          </p:nvCxnSpPr>
          <p:spPr>
            <a:xfrm>
              <a:off x="2478506" y="53467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962295-C686-4BEB-200D-E880B2666F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30906" y="54991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160E20-141B-7862-0203-3A2D86416B5E}"/>
              </a:ext>
            </a:extLst>
          </p:cNvPr>
          <p:cNvGrpSpPr/>
          <p:nvPr/>
        </p:nvGrpSpPr>
        <p:grpSpPr>
          <a:xfrm rot="2229912">
            <a:off x="6643692" y="6069780"/>
            <a:ext cx="71276" cy="71276"/>
            <a:chOff x="2478506" y="5346700"/>
            <a:chExt cx="304398" cy="30439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B202E6-1AD3-F707-DE2F-9BE7921989DF}"/>
                </a:ext>
              </a:extLst>
            </p:cNvPr>
            <p:cNvCxnSpPr/>
            <p:nvPr/>
          </p:nvCxnSpPr>
          <p:spPr>
            <a:xfrm>
              <a:off x="2478506" y="53467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FB87C9-4802-F5A1-044C-60ED20A322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30906" y="54991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EECE50-9088-1EE5-C54E-6F12406D2AE5}"/>
              </a:ext>
            </a:extLst>
          </p:cNvPr>
          <p:cNvGrpSpPr/>
          <p:nvPr/>
        </p:nvGrpSpPr>
        <p:grpSpPr>
          <a:xfrm rot="15216156">
            <a:off x="6194285" y="2191468"/>
            <a:ext cx="87805" cy="87805"/>
            <a:chOff x="2478506" y="5346700"/>
            <a:chExt cx="304398" cy="30439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6B1EE6-ADCE-0A8D-C2DB-3894D10CF3BB}"/>
                </a:ext>
              </a:extLst>
            </p:cNvPr>
            <p:cNvCxnSpPr/>
            <p:nvPr/>
          </p:nvCxnSpPr>
          <p:spPr>
            <a:xfrm>
              <a:off x="2478506" y="53467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81FC5F-5016-6611-4A9E-2982B08E3D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30906" y="54991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BA60CF-0B9F-5E3A-229C-50883928A5F2}"/>
              </a:ext>
            </a:extLst>
          </p:cNvPr>
          <p:cNvGrpSpPr/>
          <p:nvPr/>
        </p:nvGrpSpPr>
        <p:grpSpPr>
          <a:xfrm rot="20740903">
            <a:off x="2459212" y="2150182"/>
            <a:ext cx="103800" cy="103800"/>
            <a:chOff x="2478506" y="5346700"/>
            <a:chExt cx="304398" cy="304398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091A39-2A51-956D-C1D9-4B908D84B6A2}"/>
                </a:ext>
              </a:extLst>
            </p:cNvPr>
            <p:cNvCxnSpPr/>
            <p:nvPr/>
          </p:nvCxnSpPr>
          <p:spPr>
            <a:xfrm>
              <a:off x="2478506" y="53467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2590F8-9889-3280-0EF4-74D7F2DDFE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30906" y="5499100"/>
              <a:ext cx="0" cy="303996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069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title"/>
          </p:nvPr>
        </p:nvSpPr>
        <p:spPr>
          <a:xfrm>
            <a:off x="859809" y="836469"/>
            <a:ext cx="6019800" cy="60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4400"/>
            </a:pPr>
            <a:r>
              <a:rPr lang="en-US" b="1" dirty="0">
                <a:solidFill>
                  <a:schemeClr val="tx1"/>
                </a:solidFill>
              </a:rPr>
              <a:t>Project’s Outcome / Result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50" name="Google Shape;150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98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 fully functional prototype system simulating an airline reservation process.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Features successfully implemented: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User registration and login authentication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Flight management by admin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Ticket booking and record storage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Viewing and cancellation of bookings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Demonstrates how file handling in C can serve as a simplified database for real-world applications.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A0B4A1-CACB-770A-64B0-A3F3A252A3CC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Shape 155">
          <a:extLst>
            <a:ext uri="{FF2B5EF4-FFF2-40B4-BE49-F238E27FC236}">
              <a16:creationId xmlns:a16="http://schemas.microsoft.com/office/drawing/2014/main" id="{A0DABE69-F7B7-F4BF-CAB9-44C227436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2BBEB0C6-2FB9-B2DA-0DEE-94C298EB5CBE}"/>
              </a:ext>
            </a:extLst>
          </p:cNvPr>
          <p:cNvSpPr/>
          <p:nvPr/>
        </p:nvSpPr>
        <p:spPr>
          <a:xfrm>
            <a:off x="2818329" y="309764"/>
            <a:ext cx="6555342" cy="600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timeline Gantt Chart</a:t>
            </a:r>
            <a:endParaRPr sz="3300" b="1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B18BF-B598-C9ED-DE93-B4568C84EF6D}"/>
              </a:ext>
            </a:extLst>
          </p:cNvPr>
          <p:cNvSpPr txBox="1"/>
          <p:nvPr/>
        </p:nvSpPr>
        <p:spPr>
          <a:xfrm>
            <a:off x="1807507" y="1423670"/>
            <a:ext cx="167545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Requirement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0E51C-5AF2-F374-9153-1EB85E2B7D73}"/>
              </a:ext>
            </a:extLst>
          </p:cNvPr>
          <p:cNvSpPr txBox="1"/>
          <p:nvPr/>
        </p:nvSpPr>
        <p:spPr>
          <a:xfrm>
            <a:off x="2182610" y="1759207"/>
            <a:ext cx="13003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Project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9D7E1-4C92-C5EF-B549-887275BB36C9}"/>
              </a:ext>
            </a:extLst>
          </p:cNvPr>
          <p:cNvSpPr txBox="1"/>
          <p:nvPr/>
        </p:nvSpPr>
        <p:spPr>
          <a:xfrm>
            <a:off x="2265966" y="2094744"/>
            <a:ext cx="12170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49FC4-9D00-3672-E24C-80A455B62B51}"/>
              </a:ext>
            </a:extLst>
          </p:cNvPr>
          <p:cNvSpPr txBox="1"/>
          <p:nvPr/>
        </p:nvSpPr>
        <p:spPr>
          <a:xfrm>
            <a:off x="2634657" y="2716889"/>
            <a:ext cx="92525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User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4403-4F5E-3363-183B-EFB70CCF32DB}"/>
              </a:ext>
            </a:extLst>
          </p:cNvPr>
          <p:cNvSpPr txBox="1"/>
          <p:nvPr/>
        </p:nvSpPr>
        <p:spPr>
          <a:xfrm>
            <a:off x="2540079" y="3052426"/>
            <a:ext cx="10021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Registration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30577-7A96-BE27-36FB-A6E9B3F32800}"/>
              </a:ext>
            </a:extLst>
          </p:cNvPr>
          <p:cNvSpPr txBox="1"/>
          <p:nvPr/>
        </p:nvSpPr>
        <p:spPr>
          <a:xfrm>
            <a:off x="1414771" y="3387963"/>
            <a:ext cx="211949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Flight Management Modules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0A0FD-68D9-82B1-1CF8-32BB97468E62}"/>
              </a:ext>
            </a:extLst>
          </p:cNvPr>
          <p:cNvSpPr txBox="1"/>
          <p:nvPr/>
        </p:nvSpPr>
        <p:spPr>
          <a:xfrm rot="16200000">
            <a:off x="799489" y="3024797"/>
            <a:ext cx="104401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</a:rPr>
              <a:t>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520F2-6299-F259-DBD8-F71B4C7A5899}"/>
              </a:ext>
            </a:extLst>
          </p:cNvPr>
          <p:cNvSpPr txBox="1"/>
          <p:nvPr/>
        </p:nvSpPr>
        <p:spPr>
          <a:xfrm>
            <a:off x="2762897" y="3859980"/>
            <a:ext cx="7377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Booking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279E5B-ABFF-C7A4-ABF4-3BB96EB9E053}"/>
              </a:ext>
            </a:extLst>
          </p:cNvPr>
          <p:cNvSpPr txBox="1"/>
          <p:nvPr/>
        </p:nvSpPr>
        <p:spPr>
          <a:xfrm>
            <a:off x="2788545" y="4195517"/>
            <a:ext cx="7200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Viewing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1333C-55B8-A21A-D52A-3814801D4977}"/>
              </a:ext>
            </a:extLst>
          </p:cNvPr>
          <p:cNvSpPr txBox="1"/>
          <p:nvPr/>
        </p:nvSpPr>
        <p:spPr>
          <a:xfrm>
            <a:off x="1892466" y="4531054"/>
            <a:ext cx="167545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Cancellation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B91B5-6F73-19EF-8A80-67FF9EAC1753}"/>
              </a:ext>
            </a:extLst>
          </p:cNvPr>
          <p:cNvSpPr txBox="1"/>
          <p:nvPr/>
        </p:nvSpPr>
        <p:spPr>
          <a:xfrm rot="16200000">
            <a:off x="725058" y="4217173"/>
            <a:ext cx="120611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Implementation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3E3F12-3883-892C-B2A7-9B44A8F8DBC8}"/>
              </a:ext>
            </a:extLst>
          </p:cNvPr>
          <p:cNvSpPr txBox="1"/>
          <p:nvPr/>
        </p:nvSpPr>
        <p:spPr>
          <a:xfrm>
            <a:off x="2794957" y="5044015"/>
            <a:ext cx="68800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23CA4D-2181-CF40-E1FC-4E90A5BAF59D}"/>
              </a:ext>
            </a:extLst>
          </p:cNvPr>
          <p:cNvSpPr txBox="1"/>
          <p:nvPr/>
        </p:nvSpPr>
        <p:spPr>
          <a:xfrm>
            <a:off x="2584963" y="5379552"/>
            <a:ext cx="9236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Debugging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40E4F6-134A-441B-B566-F0F996C6DD84}"/>
              </a:ext>
            </a:extLst>
          </p:cNvPr>
          <p:cNvSpPr txBox="1"/>
          <p:nvPr/>
        </p:nvSpPr>
        <p:spPr>
          <a:xfrm>
            <a:off x="2293217" y="5715089"/>
            <a:ext cx="12153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Documentation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8CE2B-876C-300D-C121-41E53E93C64B}"/>
              </a:ext>
            </a:extLst>
          </p:cNvPr>
          <p:cNvSpPr txBox="1"/>
          <p:nvPr/>
        </p:nvSpPr>
        <p:spPr>
          <a:xfrm>
            <a:off x="1756211" y="6050624"/>
            <a:ext cx="185499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Final Report Preparation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AB6383-0A19-C54B-7577-AAF121A98EB9}"/>
              </a:ext>
            </a:extLst>
          </p:cNvPr>
          <p:cNvGrpSpPr/>
          <p:nvPr/>
        </p:nvGrpSpPr>
        <p:grpSpPr>
          <a:xfrm>
            <a:off x="3627958" y="1154895"/>
            <a:ext cx="7373351" cy="5149652"/>
            <a:chOff x="3982658" y="1154895"/>
            <a:chExt cx="7373351" cy="514965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337691-5D1F-0E8F-E9BF-57D953151B7E}"/>
                </a:ext>
              </a:extLst>
            </p:cNvPr>
            <p:cNvGrpSpPr/>
            <p:nvPr/>
          </p:nvGrpSpPr>
          <p:grpSpPr>
            <a:xfrm>
              <a:off x="3982658" y="1154895"/>
              <a:ext cx="7373351" cy="292388"/>
              <a:chOff x="3982658" y="1154895"/>
              <a:chExt cx="7373351" cy="29238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85587-082F-311A-248E-02A2E9758A86}"/>
                  </a:ext>
                </a:extLst>
              </p:cNvPr>
              <p:cNvSpPr txBox="1"/>
              <p:nvPr/>
            </p:nvSpPr>
            <p:spPr>
              <a:xfrm>
                <a:off x="3982658" y="1154896"/>
                <a:ext cx="62068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70C0"/>
                    </a:solidFill>
                  </a:rPr>
                  <a:t>Jul 10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5DE7B9-1043-9E15-8190-6EAC82CAF3B5}"/>
                  </a:ext>
                </a:extLst>
              </p:cNvPr>
              <p:cNvSpPr txBox="1"/>
              <p:nvPr/>
            </p:nvSpPr>
            <p:spPr>
              <a:xfrm>
                <a:off x="5604301" y="1154895"/>
                <a:ext cx="69762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70C0"/>
                    </a:solidFill>
                  </a:rPr>
                  <a:t>Aug 10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842095-42F2-99D3-8C73-8BD4244B0A2E}"/>
                  </a:ext>
                </a:extLst>
              </p:cNvPr>
              <p:cNvSpPr txBox="1"/>
              <p:nvPr/>
            </p:nvSpPr>
            <p:spPr>
              <a:xfrm>
                <a:off x="7302888" y="1154896"/>
                <a:ext cx="67999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70C0"/>
                    </a:solidFill>
                  </a:rPr>
                  <a:t>Sep 10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D9CA60-BF9E-B04C-A000-E7C7DE4FB9C5}"/>
                  </a:ext>
                </a:extLst>
              </p:cNvPr>
              <p:cNvSpPr txBox="1"/>
              <p:nvPr/>
            </p:nvSpPr>
            <p:spPr>
              <a:xfrm>
                <a:off x="9001475" y="1154895"/>
                <a:ext cx="65434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70C0"/>
                    </a:solidFill>
                  </a:rPr>
                  <a:t>Oct 10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D40E1F-2396-B1A8-FB1C-35CA444EB847}"/>
                  </a:ext>
                </a:extLst>
              </p:cNvPr>
              <p:cNvSpPr txBox="1"/>
              <p:nvPr/>
            </p:nvSpPr>
            <p:spPr>
              <a:xfrm>
                <a:off x="10668000" y="1170284"/>
                <a:ext cx="68800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70C0"/>
                    </a:solidFill>
                  </a:rPr>
                  <a:t>Nov 10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9CCE402-4D4F-254A-D33F-DF8B0A1368DB}"/>
                </a:ext>
              </a:extLst>
            </p:cNvPr>
            <p:cNvGrpSpPr/>
            <p:nvPr/>
          </p:nvGrpSpPr>
          <p:grpSpPr>
            <a:xfrm>
              <a:off x="4309723" y="1447283"/>
              <a:ext cx="6701589" cy="4857264"/>
              <a:chOff x="4283242" y="1447283"/>
              <a:chExt cx="6701589" cy="4857264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D8A512A-32FC-A990-2DA9-AC39034CC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242" y="1447283"/>
                <a:ext cx="0" cy="4857264"/>
              </a:xfrm>
              <a:prstGeom prst="line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74A92FE-CE44-80DD-3E6E-1393391BC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639" y="1447283"/>
                <a:ext cx="0" cy="4857264"/>
              </a:xfrm>
              <a:prstGeom prst="line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FB97DC2-09C8-048B-B6A3-966C619BA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4036" y="1447283"/>
                <a:ext cx="0" cy="4857264"/>
              </a:xfrm>
              <a:prstGeom prst="line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7DCDBA2-05AE-7D6D-B47E-BCD961D14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9433" y="1447283"/>
                <a:ext cx="0" cy="4857264"/>
              </a:xfrm>
              <a:prstGeom prst="line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FE1FC0A-7AE3-14B0-10B7-02AC6E1BF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4831" y="1447283"/>
                <a:ext cx="0" cy="4857264"/>
              </a:xfrm>
              <a:prstGeom prst="line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B91C308-37B5-EBBA-144E-E85F59691BDD}"/>
              </a:ext>
            </a:extLst>
          </p:cNvPr>
          <p:cNvSpPr/>
          <p:nvPr/>
        </p:nvSpPr>
        <p:spPr>
          <a:xfrm>
            <a:off x="3955022" y="1445939"/>
            <a:ext cx="446409" cy="150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1DD999A-EA55-2957-421A-9929ACB3B1B8}"/>
              </a:ext>
            </a:extLst>
          </p:cNvPr>
          <p:cNvSpPr/>
          <p:nvPr/>
        </p:nvSpPr>
        <p:spPr>
          <a:xfrm>
            <a:off x="4401431" y="1789320"/>
            <a:ext cx="350261" cy="150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837ED0-B594-001C-C0C3-BAE0BB787E94}"/>
              </a:ext>
            </a:extLst>
          </p:cNvPr>
          <p:cNvSpPr/>
          <p:nvPr/>
        </p:nvSpPr>
        <p:spPr>
          <a:xfrm>
            <a:off x="4751691" y="2132701"/>
            <a:ext cx="350261" cy="150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590541-3449-4F03-3014-FD5C61E81B2E}"/>
              </a:ext>
            </a:extLst>
          </p:cNvPr>
          <p:cNvSpPr/>
          <p:nvPr/>
        </p:nvSpPr>
        <p:spPr>
          <a:xfrm>
            <a:off x="5101952" y="2762690"/>
            <a:ext cx="350260" cy="1505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DA43726-A2E3-6828-0BE0-1E35BC3CDC89}"/>
              </a:ext>
            </a:extLst>
          </p:cNvPr>
          <p:cNvSpPr/>
          <p:nvPr/>
        </p:nvSpPr>
        <p:spPr>
          <a:xfrm>
            <a:off x="5452212" y="3106071"/>
            <a:ext cx="470363" cy="1505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BE4A801-6EEF-72C3-F03E-BB133FB4F26F}"/>
              </a:ext>
            </a:extLst>
          </p:cNvPr>
          <p:cNvSpPr/>
          <p:nvPr/>
        </p:nvSpPr>
        <p:spPr>
          <a:xfrm>
            <a:off x="5922575" y="3449452"/>
            <a:ext cx="491429" cy="1505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94687F0-5FFF-B33D-805E-FEF4FCBED843}"/>
              </a:ext>
            </a:extLst>
          </p:cNvPr>
          <p:cNvSpPr/>
          <p:nvPr/>
        </p:nvSpPr>
        <p:spPr>
          <a:xfrm>
            <a:off x="6414004" y="3929313"/>
            <a:ext cx="877344" cy="150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209978-5B30-E550-562E-3FE20E81C0DB}"/>
              </a:ext>
            </a:extLst>
          </p:cNvPr>
          <p:cNvSpPr/>
          <p:nvPr/>
        </p:nvSpPr>
        <p:spPr>
          <a:xfrm>
            <a:off x="7291349" y="4272694"/>
            <a:ext cx="773178" cy="150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C7729FF-1E56-FDC8-AB21-197102E1677C}"/>
              </a:ext>
            </a:extLst>
          </p:cNvPr>
          <p:cNvSpPr/>
          <p:nvPr/>
        </p:nvSpPr>
        <p:spPr>
          <a:xfrm>
            <a:off x="8064527" y="4616075"/>
            <a:ext cx="512881" cy="150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CE4A69-8DF0-077B-31E1-B8C94C97F217}"/>
              </a:ext>
            </a:extLst>
          </p:cNvPr>
          <p:cNvSpPr/>
          <p:nvPr/>
        </p:nvSpPr>
        <p:spPr>
          <a:xfrm>
            <a:off x="8577408" y="5136880"/>
            <a:ext cx="512879" cy="1505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468D86-428F-A938-EA37-D82E23218094}"/>
              </a:ext>
            </a:extLst>
          </p:cNvPr>
          <p:cNvSpPr/>
          <p:nvPr/>
        </p:nvSpPr>
        <p:spPr>
          <a:xfrm>
            <a:off x="9090288" y="5480261"/>
            <a:ext cx="512878" cy="1505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699FC57-D1B8-DCA1-D617-B636EC446626}"/>
              </a:ext>
            </a:extLst>
          </p:cNvPr>
          <p:cNvSpPr/>
          <p:nvPr/>
        </p:nvSpPr>
        <p:spPr>
          <a:xfrm>
            <a:off x="9603167" y="5823642"/>
            <a:ext cx="472062" cy="1505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3783EDB-E17F-3BDB-7D9D-59AB20525881}"/>
              </a:ext>
            </a:extLst>
          </p:cNvPr>
          <p:cNvSpPr/>
          <p:nvPr/>
        </p:nvSpPr>
        <p:spPr>
          <a:xfrm>
            <a:off x="10075230" y="6167020"/>
            <a:ext cx="581358" cy="1505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D39E28-9EF9-0B8E-702A-56BF78E1107C}"/>
              </a:ext>
            </a:extLst>
          </p:cNvPr>
          <p:cNvSpPr/>
          <p:nvPr/>
        </p:nvSpPr>
        <p:spPr>
          <a:xfrm>
            <a:off x="11099448" y="6448503"/>
            <a:ext cx="787752" cy="305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816480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970</Words>
  <Application>Microsoft Office PowerPoint</Application>
  <PresentationFormat>Widescreen</PresentationFormat>
  <Paragraphs>155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Times New Roman</vt:lpstr>
      <vt:lpstr>Wingdings</vt:lpstr>
      <vt:lpstr>Calibri</vt:lpstr>
      <vt:lpstr>Century Gothic</vt:lpstr>
      <vt:lpstr>Arial</vt:lpstr>
      <vt:lpstr>Simple Light</vt:lpstr>
      <vt:lpstr>PowerPoint Presentation</vt:lpstr>
      <vt:lpstr>Topic to be discussed</vt:lpstr>
      <vt:lpstr>Introduction</vt:lpstr>
      <vt:lpstr>Objective</vt:lpstr>
      <vt:lpstr>Existing Work vs Our Work</vt:lpstr>
      <vt:lpstr>Methodology &amp; Tools</vt:lpstr>
      <vt:lpstr>Logical Flow Mapping</vt:lpstr>
      <vt:lpstr>Project’s Outcome / Result</vt:lpstr>
      <vt:lpstr>PowerPoint Presentation</vt:lpstr>
      <vt:lpstr>Limitations of Using Only C</vt:lpstr>
      <vt:lpstr>Conclusion and Future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Reservation System</dc:title>
  <dc:creator>SRTINNI</dc:creator>
  <cp:lastModifiedBy>Ashiqur Rahman</cp:lastModifiedBy>
  <cp:revision>4</cp:revision>
  <dcterms:created xsi:type="dcterms:W3CDTF">2025-04-15T03:45:21Z</dcterms:created>
  <dcterms:modified xsi:type="dcterms:W3CDTF">2025-08-29T23:21:42Z</dcterms:modified>
</cp:coreProperties>
</file>